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2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3.xml" ContentType="application/vnd.openxmlformats-officedocument.themeOverride+xml"/>
  <Override PartName="/ppt/activeX/activeX27.xml" ContentType="application/vnd.ms-office.activeX+xml"/>
  <Override PartName="/ppt/theme/themeOverride4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notesSlides/notesSlide6.xml" ContentType="application/vnd.openxmlformats-officedocument.presentationml.notesSlide+xml"/>
  <Override PartName="/ppt/activeX/activeX36.xml" ContentType="application/vnd.ms-office.activeX+xml"/>
  <Override PartName="/ppt/activeX/activeX37.xml" ContentType="application/vnd.ms-office.activeX+xml"/>
  <Override PartName="/ppt/notesSlides/notesSlide7.xml" ContentType="application/vnd.openxmlformats-officedocument.presentationml.notesSlide+xml"/>
  <Override PartName="/ppt/activeX/activeX38.xml" ContentType="application/vnd.ms-office.activeX+xml"/>
  <Override PartName="/ppt/activeX/activeX39.xml" ContentType="application/vnd.ms-office.activeX+xml"/>
  <Override PartName="/ppt/notesSlides/notesSlide8.xml" ContentType="application/vnd.openxmlformats-officedocument.presentationml.notesSlide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455F51"/>
    <a:srgbClr val="FF6600"/>
    <a:srgbClr val="FFFF00"/>
    <a:srgbClr val="0000FF"/>
    <a:srgbClr val="5B9BD5"/>
    <a:srgbClr val="C6D9F1"/>
    <a:srgbClr val="4472C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37" d="100"/>
          <a:sy n="137" d="100"/>
        </p:scale>
        <p:origin x="126" y="7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34.jp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control" Target="../activeX/activeX1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wmf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control" Target="../activeX/activeX14.xml"/><Relationship Id="rId7" Type="http://schemas.openxmlformats.org/officeDocument/2006/relationships/image" Target="../media/image4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wmf"/><Relationship Id="rId4" Type="http://schemas.openxmlformats.org/officeDocument/2006/relationships/control" Target="../activeX/activeX15.xml"/><Relationship Id="rId9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5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control" Target="../activeX/activeX25.xml"/><Relationship Id="rId7" Type="http://schemas.openxmlformats.org/officeDocument/2006/relationships/image" Target="../media/image46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wm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51.wmf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5.xml"/><Relationship Id="rId1" Type="http://schemas.openxmlformats.org/officeDocument/2006/relationships/control" Target="../activeX/activeX34.xml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53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4.wmf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2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1.xml"/><Relationship Id="rId1" Type="http://schemas.openxmlformats.org/officeDocument/2006/relationships/control" Target="../activeX/activeX40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7.wmf"/><Relationship Id="rId5" Type="http://schemas.openxmlformats.org/officeDocument/2006/relationships/control" Target="../activeX/activeX44.xml"/><Relationship Id="rId10" Type="http://schemas.openxmlformats.org/officeDocument/2006/relationships/image" Target="../media/image56.wmf"/><Relationship Id="rId4" Type="http://schemas.openxmlformats.org/officeDocument/2006/relationships/control" Target="../activeX/activeX43.xml"/><Relationship Id="rId9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12" Type="http://schemas.openxmlformats.org/officeDocument/2006/relationships/image" Target="../media/image11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6.png"/><Relationship Id="rId11" Type="http://schemas.openxmlformats.org/officeDocument/2006/relationships/image" Target="../media/image10.wmf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jpeg"/><Relationship Id="rId18" Type="http://schemas.openxmlformats.org/officeDocument/2006/relationships/image" Target="../media/image19.emf"/><Relationship Id="rId26" Type="http://schemas.openxmlformats.org/officeDocument/2006/relationships/image" Target="../media/image5.wmf"/><Relationship Id="rId3" Type="http://schemas.microsoft.com/office/2007/relationships/media" Target="../media/media2.m4a"/><Relationship Id="rId21" Type="http://schemas.openxmlformats.org/officeDocument/2006/relationships/image" Target="../media/image22.emf"/><Relationship Id="rId7" Type="http://schemas.openxmlformats.org/officeDocument/2006/relationships/control" Target="../activeX/activeX6.xml"/><Relationship Id="rId12" Type="http://schemas.openxmlformats.org/officeDocument/2006/relationships/image" Target="../media/image1.png"/><Relationship Id="rId17" Type="http://schemas.openxmlformats.org/officeDocument/2006/relationships/image" Target="../media/image8.emf"/><Relationship Id="rId25" Type="http://schemas.openxmlformats.org/officeDocument/2006/relationships/image" Target="../media/image24.jpeg"/><Relationship Id="rId2" Type="http://schemas.openxmlformats.org/officeDocument/2006/relationships/audio" Target="../media/media3.m4a"/><Relationship Id="rId16" Type="http://schemas.openxmlformats.org/officeDocument/2006/relationships/image" Target="../media/image18.emf"/><Relationship Id="rId20" Type="http://schemas.openxmlformats.org/officeDocument/2006/relationships/image" Target="../media/image21.emf"/><Relationship Id="rId1" Type="http://schemas.microsoft.com/office/2007/relationships/media" Target="../media/media3.m4a"/><Relationship Id="rId6" Type="http://schemas.openxmlformats.org/officeDocument/2006/relationships/audio" Target="../media/media1.m4a"/><Relationship Id="rId11" Type="http://schemas.openxmlformats.org/officeDocument/2006/relationships/image" Target="../media/image14.png"/><Relationship Id="rId24" Type="http://schemas.openxmlformats.org/officeDocument/2006/relationships/image" Target="../media/image23.emf"/><Relationship Id="rId5" Type="http://schemas.microsoft.com/office/2007/relationships/media" Target="../media/media1.m4a"/><Relationship Id="rId15" Type="http://schemas.openxmlformats.org/officeDocument/2006/relationships/image" Target="../media/image17.png"/><Relationship Id="rId23" Type="http://schemas.openxmlformats.org/officeDocument/2006/relationships/image" Target="../media/image7.emf"/><Relationship Id="rId10" Type="http://schemas.openxmlformats.org/officeDocument/2006/relationships/image" Target="../media/image13.PNG"/><Relationship Id="rId19" Type="http://schemas.openxmlformats.org/officeDocument/2006/relationships/image" Target="../media/image20.emf"/><Relationship Id="rId4" Type="http://schemas.openxmlformats.org/officeDocument/2006/relationships/audio" Target="../media/media2.m4a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6.png"/><Relationship Id="rId2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5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5.w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996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9" name="/Users/Admin/Desktop/sup.png" hidden="1">
            <a:extLst>
              <a:ext uri="{FF2B5EF4-FFF2-40B4-BE49-F238E27FC236}">
                <a16:creationId xmlns:a16="http://schemas.microsoft.com/office/drawing/2014/main" id="{E4BCE193-29B9-97D3-676E-657898D4C46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" name="/Users/Admin/Password.txt" hidden="1">
            <a:extLst>
              <a:ext uri="{FF2B5EF4-FFF2-40B4-BE49-F238E27FC236}">
                <a16:creationId xmlns:a16="http://schemas.microsoft.com/office/drawing/2014/main" id="{D1FAB55B-14EE-6FC1-10DC-700D069359E6}"/>
              </a:ext>
            </a:extLst>
          </p:cNvPr>
          <p:cNvSpPr txBox="1"/>
          <p:nvPr/>
        </p:nvSpPr>
        <p:spPr>
          <a:xfrm>
            <a:off x="0" y="0"/>
            <a:ext cx="0" cy="72943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administratorhasmanyrights</a:t>
            </a:r>
          </a:p>
        </p:txBody>
      </p:sp>
      <p:sp>
        <p:nvSpPr>
          <p:cNvPr id="15" name="/Users/Admin/Desktop/background.jpg" hidden="1">
            <a:extLst>
              <a:ext uri="{FF2B5EF4-FFF2-40B4-BE49-F238E27FC236}">
                <a16:creationId xmlns:a16="http://schemas.microsoft.com/office/drawing/2014/main" id="{97B18519-78BC-BCF9-7BFD-2A6EB608F8A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0" name="/Users/Admin/painttest.png" hidden="1">
            <a:extLst>
              <a:ext uri="{FF2B5EF4-FFF2-40B4-BE49-F238E27FC236}">
                <a16:creationId xmlns:a16="http://schemas.microsoft.com/office/drawing/2014/main" id="{DF569628-AFFA-7E0F-92A2-BEC2F75A956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" name="/Users/Admin/Desktop/checkered_flag.png" hidden="1">
            <a:extLst>
              <a:ext uri="{FF2B5EF4-FFF2-40B4-BE49-F238E27FC236}">
                <a16:creationId xmlns:a16="http://schemas.microsoft.com/office/drawing/2014/main" id="{915F1856-B493-AB18-EB3D-5DB0A244F5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1" name="/Users/Admin/test" hidden="1">
            <a:extLst>
              <a:ext uri="{FF2B5EF4-FFF2-40B4-BE49-F238E27FC236}">
                <a16:creationId xmlns:a16="http://schemas.microsoft.com/office/drawing/2014/main" id="{FB206C8B-F499-F4B1-3EF7-7C64F782ADC9}"/>
              </a:ext>
            </a:extLst>
          </p:cNvPr>
          <p:cNvGrpSpPr/>
          <p:nvPr/>
        </p:nvGrpSpPr>
        <p:grpSpPr>
          <a:xfrm>
            <a:off x="2844800" y="2336800"/>
            <a:ext cx="4394200" cy="3860800"/>
            <a:chOff x="3668458" y="2492031"/>
            <a:chExt cx="4400206" cy="3858768"/>
          </a:xfrm>
        </p:grpSpPr>
        <p:sp>
          <p:nvSpPr>
            <p:cNvPr id="16" name="SizeKey" hidden="1">
              <a:extLst>
                <a:ext uri="{FF2B5EF4-FFF2-40B4-BE49-F238E27FC236}">
                  <a16:creationId xmlns:a16="http://schemas.microsoft.com/office/drawing/2014/main" id="{895C30F9-0A74-3284-67E0-F5B4120791FF}"/>
                </a:ext>
              </a:extLst>
            </p:cNvPr>
            <p:cNvSpPr/>
            <p:nvPr/>
          </p:nvSpPr>
          <p:spPr>
            <a:xfrm>
              <a:off x="3668458" y="2492031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AXTextBox2AppWords_">
              <a:extLst>
                <a:ext uri="{FF2B5EF4-FFF2-40B4-BE49-F238E27FC236}">
                  <a16:creationId xmlns:a16="http://schemas.microsoft.com/office/drawing/2014/main" id="{C56304EC-5FB9-E94C-A510-F356A45E44D3}"/>
                </a:ext>
              </a:extLst>
            </p:cNvPr>
            <p:cNvSpPr/>
            <p:nvPr/>
          </p:nvSpPr>
          <p:spPr>
            <a:xfrm>
              <a:off x="3673063" y="2492031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400">
                  <a:solidFill>
                    <a:srgbClr val="000000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hi.</a:t>
              </a:r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/Users/Admin/bruh/." hidden="1">
            <a:extLst>
              <a:ext uri="{FF2B5EF4-FFF2-40B4-BE49-F238E27FC236}">
                <a16:creationId xmlns:a16="http://schemas.microsoft.com/office/drawing/2014/main" id="{EFA95ED0-5FC9-AA29-7E02-D2AB8882ECD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31" name="/Users/Admin/Desktop/lol4.pres" hidden="1">
            <a:extLst>
              <a:ext uri="{FF2B5EF4-FFF2-40B4-BE49-F238E27FC236}">
                <a16:creationId xmlns:a16="http://schemas.microsoft.com/office/drawing/2014/main" id="{B63F930B-49AB-9872-6A81-9355F3D442F1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487612" y="3028345"/>
            <a:chExt cx="4478105" cy="2515362"/>
          </a:xfrm>
        </p:grpSpPr>
        <p:sp>
          <p:nvSpPr>
            <p:cNvPr id="2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D92B371-75F3-936E-573B-8529CF6010E2}"/>
                </a:ext>
              </a:extLst>
            </p:cNvPr>
            <p:cNvSpPr/>
            <p:nvPr/>
          </p:nvSpPr>
          <p:spPr>
            <a:xfrm>
              <a:off x="2493962" y="30283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0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C6AD254-71DF-D75D-B25B-EA5D315766C6}"/>
                </a:ext>
              </a:extLst>
            </p:cNvPr>
            <p:cNvSpPr/>
            <p:nvPr/>
          </p:nvSpPr>
          <p:spPr>
            <a:xfrm>
              <a:off x="2487612" y="3030538"/>
              <a:ext cx="4467462" cy="25016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FFFFFF"/>
                  </a:solidFill>
                  <a:latin typeface="Consolas" panose="020B0609020204030204" pitchFamily="49" charset="0"/>
                </a:rPr>
                <a:t>lolololololololololololololol</a:t>
              </a:r>
            </a:p>
          </p:txBody>
        </p:sp>
      </p:grpSp>
      <p:grpSp>
        <p:nvGrpSpPr>
          <p:cNvPr id="37" name="/Users/Admin/bruh/brah.pres" hidden="1">
            <a:extLst>
              <a:ext uri="{FF2B5EF4-FFF2-40B4-BE49-F238E27FC236}">
                <a16:creationId xmlns:a16="http://schemas.microsoft.com/office/drawing/2014/main" id="{BEC583B5-FF2F-DB4F-5EC6-0713F5D926B3}"/>
              </a:ext>
            </a:extLst>
          </p:cNvPr>
          <p:cNvGrpSpPr/>
          <p:nvPr/>
        </p:nvGrpSpPr>
        <p:grpSpPr>
          <a:xfrm>
            <a:off x="1333500" y="3390900"/>
            <a:ext cx="4470400" cy="2514600"/>
            <a:chOff x="1563687" y="2979133"/>
            <a:chExt cx="4478105" cy="2515362"/>
          </a:xfrm>
        </p:grpSpPr>
        <p:sp>
          <p:nvSpPr>
            <p:cNvPr id="3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32005F-E7F3-3A45-557E-0B45E752560D}"/>
                </a:ext>
              </a:extLst>
            </p:cNvPr>
            <p:cNvSpPr/>
            <p:nvPr/>
          </p:nvSpPr>
          <p:spPr>
            <a:xfrm>
              <a:off x="1570037" y="29791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DD1C54-363A-5159-D323-3C4C8B39F79F}"/>
                </a:ext>
              </a:extLst>
            </p:cNvPr>
            <p:cNvSpPr/>
            <p:nvPr/>
          </p:nvSpPr>
          <p:spPr>
            <a:xfrm>
              <a:off x="1563687" y="2981326"/>
              <a:ext cx="4467462" cy="25016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4600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lolololololololololololololol</a:t>
              </a:r>
            </a:p>
          </p:txBody>
        </p:sp>
      </p:grpSp>
      <p:grpSp>
        <p:nvGrpSpPr>
          <p:cNvPr id="56" name="/Users/Admin/Theme.thm" hidden="1">
            <a:extLst>
              <a:ext uri="{FF2B5EF4-FFF2-40B4-BE49-F238E27FC236}">
                <a16:creationId xmlns:a16="http://schemas.microsoft.com/office/drawing/2014/main" id="{BA663154-B9CF-21AF-E16A-3FE2A9A78F77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454400" y="2641600"/>
            <a:chExt cx="4470400" cy="2514600"/>
          </a:xfrm>
        </p:grpSpPr>
        <p:sp>
          <p:nvSpPr>
            <p:cNvPr id="57" name="WindowFrame">
              <a:extLst>
                <a:ext uri="{FF2B5EF4-FFF2-40B4-BE49-F238E27FC236}">
                  <a16:creationId xmlns:a16="http://schemas.microsoft.com/office/drawing/2014/main" id="{1F09876E-1869-4033-163D-DF434B2F09F5}"/>
                </a:ext>
              </a:extLst>
            </p:cNvPr>
            <p:cNvSpPr/>
            <p:nvPr/>
          </p:nvSpPr>
          <p:spPr>
            <a:xfrm>
              <a:off x="3454400" y="2641621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8" name="Window">
              <a:extLst>
                <a:ext uri="{FF2B5EF4-FFF2-40B4-BE49-F238E27FC236}">
                  <a16:creationId xmlns:a16="http://schemas.microsoft.com/office/drawing/2014/main" id="{ADB40A48-4F87-AC00-EC49-D0D8E8F0CDCD}"/>
                </a:ext>
              </a:extLst>
            </p:cNvPr>
            <p:cNvSpPr/>
            <p:nvPr/>
          </p:nvSpPr>
          <p:spPr>
            <a:xfrm>
              <a:off x="3541230" y="28707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6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ACBBE364-05AC-6896-9302-0A39024802B9}"/>
                </a:ext>
              </a:extLst>
            </p:cNvPr>
            <p:cNvSpPr txBox="1"/>
            <p:nvPr/>
          </p:nvSpPr>
          <p:spPr>
            <a:xfrm>
              <a:off x="3541230" y="26490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B08E11C-18C4-FE3F-55C9-490848F13CFF}"/>
                </a:ext>
              </a:extLst>
            </p:cNvPr>
            <p:cNvSpPr/>
            <p:nvPr/>
          </p:nvSpPr>
          <p:spPr>
            <a:xfrm>
              <a:off x="7262388" y="2641600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4A42BF5-BF53-BB4A-7531-99C3570296A6}"/>
                </a:ext>
              </a:extLst>
            </p:cNvPr>
            <p:cNvSpPr/>
            <p:nvPr/>
          </p:nvSpPr>
          <p:spPr>
            <a:xfrm>
              <a:off x="7816423" y="50757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E3A1FC23-BB68-9065-9EFD-F4E31B45FD59}"/>
                </a:ext>
              </a:extLst>
            </p:cNvPr>
            <p:cNvSpPr/>
            <p:nvPr/>
          </p:nvSpPr>
          <p:spPr>
            <a:xfrm>
              <a:off x="6715084" y="2642173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0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DB467764-3369-D4CF-EAFA-05F4FFBCA1BF}"/>
                </a:ext>
              </a:extLst>
            </p:cNvPr>
            <p:cNvSpPr/>
            <p:nvPr/>
          </p:nvSpPr>
          <p:spPr>
            <a:xfrm>
              <a:off x="6482906" y="4535393"/>
              <a:ext cx="1229811" cy="36933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1" name="/Users/Admin/Desktop/lol.pres" hidden="1">
            <a:extLst>
              <a:ext uri="{FF2B5EF4-FFF2-40B4-BE49-F238E27FC236}">
                <a16:creationId xmlns:a16="http://schemas.microsoft.com/office/drawing/2014/main" id="{15B166F7-8D2C-189C-D144-0A8EB79D0D04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3012" y="2552700"/>
            <a:chExt cx="4481750" cy="2527037"/>
          </a:xfrm>
        </p:grpSpPr>
        <p:sp>
          <p:nvSpPr>
            <p:cNvPr id="3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F6CB281-F4B8-2A3C-9DE6-022027B109B7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0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42E645-5C58-4616-E08D-A97273B2EA1E}"/>
                </a:ext>
              </a:extLst>
            </p:cNvPr>
            <p:cNvSpPr/>
            <p:nvPr/>
          </p:nvSpPr>
          <p:spPr>
            <a:xfrm>
              <a:off x="2514600" y="2552700"/>
              <a:ext cx="4480162" cy="25270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300">
                  <a:solidFill>
                    <a:srgbClr val="00FF00"/>
                  </a:solidFill>
                  <a:latin typeface="Consolas" panose="020B0609020204030204" pitchFamily="49" charset="0"/>
                </a:rPr>
                <a:t>trololololololololollollololololololololol</a:t>
              </a:r>
            </a:p>
          </p:txBody>
        </p:sp>
      </p:grpSp>
      <p:grpSp>
        <p:nvGrpSpPr>
          <p:cNvPr id="45" name="/Users/Admin/Desktop/lol3.pres" hidden="1">
            <a:extLst>
              <a:ext uri="{FF2B5EF4-FFF2-40B4-BE49-F238E27FC236}">
                <a16:creationId xmlns:a16="http://schemas.microsoft.com/office/drawing/2014/main" id="{75978FFC-E675-E54E-382D-94DC7F8BA7B7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17725" y="2874358"/>
            <a:chExt cx="4471755" cy="2515362"/>
          </a:xfrm>
        </p:grpSpPr>
        <p:sp>
          <p:nvSpPr>
            <p:cNvPr id="42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E131A4A0-3851-72C6-649C-E5DBE076316A}"/>
                </a:ext>
              </a:extLst>
            </p:cNvPr>
            <p:cNvSpPr/>
            <p:nvPr/>
          </p:nvSpPr>
          <p:spPr>
            <a:xfrm>
              <a:off x="2117725" y="287435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3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7ABF0C-C48F-20D3-981F-E262697D3410}"/>
                </a:ext>
              </a:extLst>
            </p:cNvPr>
            <p:cNvSpPr/>
            <p:nvPr/>
          </p:nvSpPr>
          <p:spPr>
            <a:xfrm rot="18900000">
              <a:off x="3916578" y="3385912"/>
              <a:ext cx="1665775" cy="1357879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44" name="PresSld1Shape6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0F83D10-CFCD-E813-2760-58303289076F}"/>
                </a:ext>
              </a:extLst>
            </p:cNvPr>
            <p:cNvSpPr/>
            <p:nvPr/>
          </p:nvSpPr>
          <p:spPr>
            <a:xfrm>
              <a:off x="2247900" y="3314700"/>
              <a:ext cx="1805208" cy="1868708"/>
            </a:xfrm>
            <a:prstGeom prst="verticalScroll">
              <a:avLst/>
            </a:prstGeom>
            <a:blipFill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04" name="/Users/Admin/Demo_new.pres" hidden="1">
            <a:extLst>
              <a:ext uri="{FF2B5EF4-FFF2-40B4-BE49-F238E27FC236}">
                <a16:creationId xmlns:a16="http://schemas.microsoft.com/office/drawing/2014/main" id="{9962410B-7A99-8314-92D0-ECE5C10C17C8}"/>
              </a:ext>
            </a:extLst>
          </p:cNvPr>
          <p:cNvGrpSpPr/>
          <p:nvPr/>
        </p:nvGrpSpPr>
        <p:grpSpPr>
          <a:xfrm>
            <a:off x="1498600" y="2664808"/>
            <a:ext cx="4483015" cy="2518600"/>
            <a:chOff x="1498600" y="2664808"/>
            <a:chExt cx="4483015" cy="2518600"/>
          </a:xfrm>
        </p:grpSpPr>
        <p:sp>
          <p:nvSpPr>
            <p:cNvPr id="4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C7D73A9E-23B8-1712-C9EB-9D74729EBE0C}"/>
                </a:ext>
              </a:extLst>
            </p:cNvPr>
            <p:cNvSpPr/>
            <p:nvPr/>
          </p:nvSpPr>
          <p:spPr>
            <a:xfrm>
              <a:off x="1498600" y="266480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A4F399-19F0-6005-4DF5-D3BCF60550BC}"/>
                </a:ext>
              </a:extLst>
            </p:cNvPr>
            <p:cNvSpPr/>
            <p:nvPr/>
          </p:nvSpPr>
          <p:spPr>
            <a:xfrm>
              <a:off x="1727200" y="309880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4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8826589-6CE5-9854-3233-F78C1248E9EA}"/>
                </a:ext>
              </a:extLst>
            </p:cNvPr>
            <p:cNvSpPr/>
            <p:nvPr/>
          </p:nvSpPr>
          <p:spPr>
            <a:xfrm rot="8100000">
              <a:off x="3416300" y="34671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BA87EE-6AF4-0AB3-78D7-543F8299D925}"/>
                </a:ext>
              </a:extLst>
            </p:cNvPr>
            <p:cNvSpPr/>
            <p:nvPr/>
          </p:nvSpPr>
          <p:spPr>
            <a:xfrm rot="5400000">
              <a:off x="3225800" y="38100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F086DF6-AE8E-AD64-F07E-2D4B614E1CE0}"/>
                </a:ext>
              </a:extLst>
            </p:cNvPr>
            <p:cNvSpPr/>
            <p:nvPr/>
          </p:nvSpPr>
          <p:spPr>
            <a:xfrm rot="10800000">
              <a:off x="3733800" y="38100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DFC4DD-AE01-5B75-0563-D9C60AD40889}"/>
                </a:ext>
              </a:extLst>
            </p:cNvPr>
            <p:cNvSpPr/>
            <p:nvPr/>
          </p:nvSpPr>
          <p:spPr>
            <a:xfrm>
              <a:off x="3238500" y="42545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F0C36D-7D1D-AFA8-C34E-0B7D92D1667C}"/>
                </a:ext>
              </a:extLst>
            </p:cNvPr>
            <p:cNvSpPr/>
            <p:nvPr/>
          </p:nvSpPr>
          <p:spPr>
            <a:xfrm rot="16200000">
              <a:off x="37592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AC17CE-C489-82BF-2BA3-596BAC012981}"/>
                </a:ext>
              </a:extLst>
            </p:cNvPr>
            <p:cNvSpPr/>
            <p:nvPr/>
          </p:nvSpPr>
          <p:spPr>
            <a:xfrm rot="2700000">
              <a:off x="2908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BAF3496-05B5-2D14-D6C9-53351FD50DDF}"/>
                </a:ext>
              </a:extLst>
            </p:cNvPr>
            <p:cNvSpPr/>
            <p:nvPr/>
          </p:nvSpPr>
          <p:spPr>
            <a:xfrm rot="13500000">
              <a:off x="3924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9BD0A1-B448-8F56-45D9-62318FCA36AD}"/>
                </a:ext>
              </a:extLst>
            </p:cNvPr>
            <p:cNvSpPr/>
            <p:nvPr/>
          </p:nvSpPr>
          <p:spPr>
            <a:xfrm rot="18900000">
              <a:off x="3416300" y="44450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3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C6374A-1246-D12D-C03D-A1ABAF71522B}"/>
                </a:ext>
              </a:extLst>
            </p:cNvPr>
            <p:cNvSpPr/>
            <p:nvPr/>
          </p:nvSpPr>
          <p:spPr>
            <a:xfrm>
              <a:off x="1536700" y="27051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4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61FACC-A4C6-83D2-7737-5483D5C98A43}"/>
                </a:ext>
              </a:extLst>
            </p:cNvPr>
            <p:cNvSpPr/>
            <p:nvPr/>
          </p:nvSpPr>
          <p:spPr>
            <a:xfrm>
              <a:off x="2908300" y="28829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75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26704B-53C7-3C87-8308-6B919B499E23}"/>
                </a:ext>
              </a:extLst>
            </p:cNvPr>
            <p:cNvSpPr/>
            <p:nvPr/>
          </p:nvSpPr>
          <p:spPr>
            <a:xfrm>
              <a:off x="1739900" y="34290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6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FFB14E-BEC1-8EE7-7EC0-9034BCD9FFCE}"/>
                </a:ext>
              </a:extLst>
            </p:cNvPr>
            <p:cNvSpPr/>
            <p:nvPr/>
          </p:nvSpPr>
          <p:spPr>
            <a:xfrm>
              <a:off x="1689100" y="28194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7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8BF9A3D-8B7F-AFB8-EF71-DA2F1CC1D490}"/>
                </a:ext>
              </a:extLst>
            </p:cNvPr>
            <p:cNvSpPr/>
            <p:nvPr/>
          </p:nvSpPr>
          <p:spPr>
            <a:xfrm>
              <a:off x="1739900" y="377190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8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9044B9-4AE5-965C-56D4-862E3FCEF818}"/>
                </a:ext>
              </a:extLst>
            </p:cNvPr>
            <p:cNvSpPr/>
            <p:nvPr/>
          </p:nvSpPr>
          <p:spPr>
            <a:xfrm>
              <a:off x="1739900" y="394970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9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432173-7745-9AB1-B700-F711561879DF}"/>
                </a:ext>
              </a:extLst>
            </p:cNvPr>
            <p:cNvSpPr/>
            <p:nvPr/>
          </p:nvSpPr>
          <p:spPr>
            <a:xfrm>
              <a:off x="1739900" y="4178300"/>
              <a:ext cx="2529393" cy="1556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0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4B04931-CC94-E2C6-7FF7-0DEB85434C22}"/>
                </a:ext>
              </a:extLst>
            </p:cNvPr>
            <p:cNvSpPr/>
            <p:nvPr/>
          </p:nvSpPr>
          <p:spPr>
            <a:xfrm>
              <a:off x="1739900" y="436880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81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E6E0F57-D83A-CA3C-1ECA-41722FA68ACC}"/>
                </a:ext>
              </a:extLst>
            </p:cNvPr>
            <p:cNvSpPr/>
            <p:nvPr/>
          </p:nvSpPr>
          <p:spPr>
            <a:xfrm>
              <a:off x="1498600" y="2667000"/>
              <a:ext cx="44830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3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004E7C-0DFB-6621-741F-246EB5D20E4D}"/>
                </a:ext>
              </a:extLst>
            </p:cNvPr>
            <p:cNvSpPr/>
            <p:nvPr/>
          </p:nvSpPr>
          <p:spPr>
            <a:xfrm>
              <a:off x="1511300" y="28067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84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9A213F1-BAA4-ADE9-DD8A-C00640BBB154}"/>
                </a:ext>
              </a:extLst>
            </p:cNvPr>
            <p:cNvSpPr/>
            <p:nvPr/>
          </p:nvSpPr>
          <p:spPr>
            <a:xfrm>
              <a:off x="1790700" y="33782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5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B401A5F-67D6-05DD-B4B9-D487939BE01F}"/>
                </a:ext>
              </a:extLst>
            </p:cNvPr>
            <p:cNvSpPr/>
            <p:nvPr/>
          </p:nvSpPr>
          <p:spPr>
            <a:xfrm>
              <a:off x="2374900" y="33655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6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914C93D-D3E9-5900-B000-5AD528280DFC}"/>
                </a:ext>
              </a:extLst>
            </p:cNvPr>
            <p:cNvSpPr/>
            <p:nvPr/>
          </p:nvSpPr>
          <p:spPr>
            <a:xfrm rot="10800000">
              <a:off x="2882900" y="33655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7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DCFD42-ADE6-2B8B-F9EF-E7BF4EB7AA0D}"/>
                </a:ext>
              </a:extLst>
            </p:cNvPr>
            <p:cNvSpPr/>
            <p:nvPr/>
          </p:nvSpPr>
          <p:spPr>
            <a:xfrm>
              <a:off x="3479800" y="33655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8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9AE961-1029-123B-A235-65E7AD521D84}"/>
                </a:ext>
              </a:extLst>
            </p:cNvPr>
            <p:cNvSpPr/>
            <p:nvPr/>
          </p:nvSpPr>
          <p:spPr>
            <a:xfrm>
              <a:off x="4051300" y="33528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9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2EFAF2A-443E-2DD8-6242-C9BE0AAC1EEA}"/>
                </a:ext>
              </a:extLst>
            </p:cNvPr>
            <p:cNvSpPr/>
            <p:nvPr/>
          </p:nvSpPr>
          <p:spPr>
            <a:xfrm>
              <a:off x="4635500" y="33528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0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1634BB0-3863-81C8-0165-55E43E189214}"/>
                </a:ext>
              </a:extLst>
            </p:cNvPr>
            <p:cNvSpPr/>
            <p:nvPr/>
          </p:nvSpPr>
          <p:spPr>
            <a:xfrm>
              <a:off x="5181600" y="33528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B148C35-E4DC-2372-5D9E-143EE2A809F4}"/>
                </a:ext>
              </a:extLst>
            </p:cNvPr>
            <p:cNvSpPr/>
            <p:nvPr/>
          </p:nvSpPr>
          <p:spPr>
            <a:xfrm>
              <a:off x="1701800" y="38989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2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6C2443-758A-5E21-CC25-6493921DEB4C}"/>
                </a:ext>
              </a:extLst>
            </p:cNvPr>
            <p:cNvSpPr/>
            <p:nvPr/>
          </p:nvSpPr>
          <p:spPr>
            <a:xfrm>
              <a:off x="2387600" y="38989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3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0F652E-9E21-0E04-1DF4-9D8E5C7045B2}"/>
                </a:ext>
              </a:extLst>
            </p:cNvPr>
            <p:cNvSpPr/>
            <p:nvPr/>
          </p:nvSpPr>
          <p:spPr>
            <a:xfrm>
              <a:off x="2933700" y="38989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4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AEE0C91-48E7-BE90-989C-390E047424EE}"/>
                </a:ext>
              </a:extLst>
            </p:cNvPr>
            <p:cNvSpPr/>
            <p:nvPr/>
          </p:nvSpPr>
          <p:spPr>
            <a:xfrm>
              <a:off x="3479800" y="38989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5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3DBE7B-45B5-2E89-EE00-9F3B23D3879A}"/>
                </a:ext>
              </a:extLst>
            </p:cNvPr>
            <p:cNvSpPr/>
            <p:nvPr/>
          </p:nvSpPr>
          <p:spPr>
            <a:xfrm>
              <a:off x="4572000" y="38989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6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9251AD-F1A4-5B1A-CD13-1006BC2E2485}"/>
                </a:ext>
              </a:extLst>
            </p:cNvPr>
            <p:cNvSpPr/>
            <p:nvPr/>
          </p:nvSpPr>
          <p:spPr>
            <a:xfrm>
              <a:off x="5181600" y="38608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7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A7BF43A-BA75-51D3-D16F-669FA0D30138}"/>
                </a:ext>
              </a:extLst>
            </p:cNvPr>
            <p:cNvSpPr/>
            <p:nvPr/>
          </p:nvSpPr>
          <p:spPr>
            <a:xfrm>
              <a:off x="1765300" y="44323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8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977A764-FBC0-4086-A036-F3D887DBBD9C}"/>
                </a:ext>
              </a:extLst>
            </p:cNvPr>
            <p:cNvSpPr/>
            <p:nvPr/>
          </p:nvSpPr>
          <p:spPr>
            <a:xfrm>
              <a:off x="2324100" y="44323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9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B470E64-1FFC-50DC-6565-4ACD651D2B6A}"/>
                </a:ext>
              </a:extLst>
            </p:cNvPr>
            <p:cNvSpPr/>
            <p:nvPr/>
          </p:nvSpPr>
          <p:spPr>
            <a:xfrm>
              <a:off x="2933700" y="43688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0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278C929-DB21-9C85-BEAA-8F254AD091DF}"/>
                </a:ext>
              </a:extLst>
            </p:cNvPr>
            <p:cNvSpPr/>
            <p:nvPr/>
          </p:nvSpPr>
          <p:spPr>
            <a:xfrm>
              <a:off x="3543300" y="43688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1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884A14F-E69F-30BE-2CFC-8D47F84E1FB5}"/>
                </a:ext>
              </a:extLst>
            </p:cNvPr>
            <p:cNvSpPr/>
            <p:nvPr/>
          </p:nvSpPr>
          <p:spPr>
            <a:xfrm>
              <a:off x="3949700" y="43180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2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11276AB-4F17-B267-5A4F-8E6F71DB00DC}"/>
                </a:ext>
              </a:extLst>
            </p:cNvPr>
            <p:cNvSpPr/>
            <p:nvPr/>
          </p:nvSpPr>
          <p:spPr>
            <a:xfrm>
              <a:off x="4635500" y="44323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3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947044E-9928-EB77-2757-3287B11C9A3C}"/>
                </a:ext>
              </a:extLst>
            </p:cNvPr>
            <p:cNvSpPr/>
            <p:nvPr/>
          </p:nvSpPr>
          <p:spPr>
            <a:xfrm>
              <a:off x="5181600" y="44323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4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A2AC8C3-EC27-A2FA-6287-E644033B5638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5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510B8AF-C51C-D3E5-60DE-E4B0E316A17A}"/>
                </a:ext>
              </a:extLst>
            </p:cNvPr>
            <p:cNvSpPr/>
            <p:nvPr/>
          </p:nvSpPr>
          <p:spPr>
            <a:xfrm>
              <a:off x="1701800" y="26797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106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D95C2C-0B42-00C4-01F7-80DC8770487A}"/>
                </a:ext>
              </a:extLst>
            </p:cNvPr>
            <p:cNvSpPr/>
            <p:nvPr/>
          </p:nvSpPr>
          <p:spPr>
            <a:xfrm>
              <a:off x="1879600" y="33020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107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9AFCD0B-7AA4-0F68-6082-63597FBD3998}"/>
                </a:ext>
              </a:extLst>
            </p:cNvPr>
            <p:cNvSpPr/>
            <p:nvPr/>
          </p:nvSpPr>
          <p:spPr>
            <a:xfrm>
              <a:off x="1879600" y="38354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108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491B40-6029-FE17-3889-9EC477AC2683}"/>
                </a:ext>
              </a:extLst>
            </p:cNvPr>
            <p:cNvSpPr/>
            <p:nvPr/>
          </p:nvSpPr>
          <p:spPr>
            <a:xfrm>
              <a:off x="1879600" y="45466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109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C0A824-589F-AEF1-6977-CC523058F8DF}"/>
                </a:ext>
              </a:extLst>
            </p:cNvPr>
            <p:cNvSpPr/>
            <p:nvPr/>
          </p:nvSpPr>
          <p:spPr>
            <a:xfrm>
              <a:off x="2755900" y="32639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0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5262CB2-0E26-52B8-E5E7-8725DA935941}"/>
                </a:ext>
              </a:extLst>
            </p:cNvPr>
            <p:cNvSpPr/>
            <p:nvPr/>
          </p:nvSpPr>
          <p:spPr>
            <a:xfrm>
              <a:off x="2743200" y="36449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1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3F1D4D-A466-8AD1-365A-45EAC14BADFE}"/>
                </a:ext>
              </a:extLst>
            </p:cNvPr>
            <p:cNvSpPr/>
            <p:nvPr/>
          </p:nvSpPr>
          <p:spPr>
            <a:xfrm rot="8100000">
              <a:off x="2641600" y="43561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2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27F5F26-563D-9013-58D3-ABAA240F164C}"/>
                </a:ext>
              </a:extLst>
            </p:cNvPr>
            <p:cNvSpPr/>
            <p:nvPr/>
          </p:nvSpPr>
          <p:spPr>
            <a:xfrm>
              <a:off x="1498600" y="26670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3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D82A438-5EC1-2A20-64AF-97FD323D2BA1}"/>
                </a:ext>
              </a:extLst>
            </p:cNvPr>
            <p:cNvSpPr/>
            <p:nvPr/>
          </p:nvSpPr>
          <p:spPr>
            <a:xfrm>
              <a:off x="1498600" y="30353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FF9D2ED-DA57-B833-A8C1-25281C66A05D}"/>
                </a:ext>
              </a:extLst>
            </p:cNvPr>
            <p:cNvSpPr/>
            <p:nvPr/>
          </p:nvSpPr>
          <p:spPr>
            <a:xfrm>
              <a:off x="1638300" y="35433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A3AA54-03E6-CAB9-9B9C-CF2F6CB30794}"/>
                </a:ext>
              </a:extLst>
            </p:cNvPr>
            <p:cNvSpPr/>
            <p:nvPr/>
          </p:nvSpPr>
          <p:spPr>
            <a:xfrm>
              <a:off x="1638300" y="37084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262AA4D-0276-8F96-5808-747ED1D0D2A8}"/>
                </a:ext>
              </a:extLst>
            </p:cNvPr>
            <p:cNvSpPr/>
            <p:nvPr/>
          </p:nvSpPr>
          <p:spPr>
            <a:xfrm>
              <a:off x="1638300" y="38735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6BCD77F-F1AA-77E8-4596-D14A901D1497}"/>
                </a:ext>
              </a:extLst>
            </p:cNvPr>
            <p:cNvSpPr/>
            <p:nvPr/>
          </p:nvSpPr>
          <p:spPr>
            <a:xfrm>
              <a:off x="1638300" y="39878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FA9567D-3B01-5BB1-BE48-1F90163E9208}"/>
                </a:ext>
              </a:extLst>
            </p:cNvPr>
            <p:cNvSpPr/>
            <p:nvPr/>
          </p:nvSpPr>
          <p:spPr>
            <a:xfrm>
              <a:off x="1638300" y="42164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43255AA-653C-A0DC-8170-8ABF6C388C22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1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E18107-BFB7-BBAA-0786-A91DF6E2EDD6}"/>
                </a:ext>
              </a:extLst>
            </p:cNvPr>
            <p:cNvSpPr/>
            <p:nvPr/>
          </p:nvSpPr>
          <p:spPr>
            <a:xfrm>
              <a:off x="1587500" y="27559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2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B45134-FA6D-CD2F-27A4-FC4C5C9273E2}"/>
                </a:ext>
              </a:extLst>
            </p:cNvPr>
            <p:cNvSpPr/>
            <p:nvPr/>
          </p:nvSpPr>
          <p:spPr>
            <a:xfrm>
              <a:off x="1701800" y="28702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220D1D9-53B1-A223-7F21-10A2C1DF2D10}"/>
                </a:ext>
              </a:extLst>
            </p:cNvPr>
            <p:cNvSpPr/>
            <p:nvPr/>
          </p:nvSpPr>
          <p:spPr>
            <a:xfrm>
              <a:off x="2133600" y="38989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124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7BC5C6-11A3-4514-52E7-0B568F2EE869}"/>
                </a:ext>
              </a:extLst>
            </p:cNvPr>
            <p:cNvSpPr/>
            <p:nvPr/>
          </p:nvSpPr>
          <p:spPr>
            <a:xfrm>
              <a:off x="3517900" y="31115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5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3D23A2-A0B1-9079-C18A-9C97A72ADE39}"/>
                </a:ext>
              </a:extLst>
            </p:cNvPr>
            <p:cNvSpPr/>
            <p:nvPr/>
          </p:nvSpPr>
          <p:spPr>
            <a:xfrm>
              <a:off x="3517900" y="34163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6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D9E01E-ABDA-AB54-8186-A46C68A0ED12}"/>
                </a:ext>
              </a:extLst>
            </p:cNvPr>
            <p:cNvSpPr/>
            <p:nvPr/>
          </p:nvSpPr>
          <p:spPr>
            <a:xfrm>
              <a:off x="3517900" y="37338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127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0ED5ACC-5C7A-CCBD-F119-8267A40DDA97}"/>
                </a:ext>
              </a:extLst>
            </p:cNvPr>
            <p:cNvSpPr/>
            <p:nvPr/>
          </p:nvSpPr>
          <p:spPr>
            <a:xfrm>
              <a:off x="3517900" y="40259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192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D54935-A55E-003E-A41A-17C9A911C167}"/>
                </a:ext>
              </a:extLst>
            </p:cNvPr>
            <p:cNvSpPr/>
            <p:nvPr/>
          </p:nvSpPr>
          <p:spPr>
            <a:xfrm>
              <a:off x="3517900" y="43434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193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355A53E-A7DC-FF5F-6D52-9AB81DCC3E06}"/>
                </a:ext>
              </a:extLst>
            </p:cNvPr>
            <p:cNvSpPr/>
            <p:nvPr/>
          </p:nvSpPr>
          <p:spPr>
            <a:xfrm>
              <a:off x="3517900" y="46482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4" name="PresSld2Shape12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77FEAEB-9709-7999-97F0-E4B30C92D815}"/>
                </a:ext>
              </a:extLst>
            </p:cNvPr>
            <p:cNvSpPr/>
            <p:nvPr/>
          </p:nvSpPr>
          <p:spPr>
            <a:xfrm>
              <a:off x="1739900" y="4635500"/>
              <a:ext cx="1932208" cy="1542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6. Images!</a:t>
              </a:r>
            </a:p>
          </p:txBody>
        </p:sp>
        <p:sp>
          <p:nvSpPr>
            <p:cNvPr id="195" name="PresSld7Shape12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6CD9A96-31BC-D6B1-34AF-BD885A5A742A}"/>
                </a:ext>
              </a:extLst>
            </p:cNvPr>
            <p:cNvSpPr/>
            <p:nvPr/>
          </p:nvSpPr>
          <p:spPr>
            <a:xfrm>
              <a:off x="1498600" y="2667000"/>
              <a:ext cx="4472208" cy="2516408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6" name="PresSld7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7FC8721-3ED8-447E-A117-C98B8297E8A6}"/>
                </a:ext>
              </a:extLst>
            </p:cNvPr>
            <p:cNvSpPr/>
            <p:nvPr/>
          </p:nvSpPr>
          <p:spPr>
            <a:xfrm>
              <a:off x="2667000" y="3810000"/>
              <a:ext cx="2122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100" u="sng">
                  <a:solidFill>
                    <a:srgbClr val="FF8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Thank you!</a:t>
              </a:r>
            </a:p>
          </p:txBody>
        </p:sp>
        <p:sp>
          <p:nvSpPr>
            <p:cNvPr id="197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CF5E69-11CD-3602-CD83-3BDB73450E09}"/>
                </a:ext>
              </a:extLst>
            </p:cNvPr>
            <p:cNvSpPr/>
            <p:nvPr/>
          </p:nvSpPr>
          <p:spPr>
            <a:xfrm>
              <a:off x="1638300" y="42418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 dirty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198" name="PresSld1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9F33D63-0B97-1B6D-98AA-637CDD369306}"/>
                </a:ext>
              </a:extLst>
            </p:cNvPr>
            <p:cNvSpPr/>
            <p:nvPr/>
          </p:nvSpPr>
          <p:spPr>
            <a:xfrm>
              <a:off x="1562100" y="4762500"/>
              <a:ext cx="90708" cy="90708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9" name="PresSld1Shape13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FA8E16-46F4-D1C0-74F1-500F830BCC94}"/>
                </a:ext>
              </a:extLst>
            </p:cNvPr>
            <p:cNvSpPr/>
            <p:nvPr/>
          </p:nvSpPr>
          <p:spPr>
            <a:xfrm>
              <a:off x="1562100" y="4889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0" name="PresSld1Shape13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634E32-7C43-15E3-97A4-43C789039DE5}"/>
                </a:ext>
              </a:extLst>
            </p:cNvPr>
            <p:cNvSpPr/>
            <p:nvPr/>
          </p:nvSpPr>
          <p:spPr>
            <a:xfrm>
              <a:off x="1562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1" name="PresSld1Shape13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695E914-205F-99F7-D275-E58BC738FCE4}"/>
                </a:ext>
              </a:extLst>
            </p:cNvPr>
            <p:cNvSpPr/>
            <p:nvPr/>
          </p:nvSpPr>
          <p:spPr>
            <a:xfrm>
              <a:off x="1689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2" name="PresSld1Shape13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B8ECBA7-B673-DB48-5E3D-FEC7484C33A4}"/>
                </a:ext>
              </a:extLst>
            </p:cNvPr>
            <p:cNvSpPr/>
            <p:nvPr/>
          </p:nvSpPr>
          <p:spPr>
            <a:xfrm>
              <a:off x="1511300" y="4940300"/>
              <a:ext cx="1487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700">
                  <a:solidFill>
                    <a:srgbClr val="000000"/>
                  </a:solidFill>
                  <a:latin typeface="Candara Light" panose="020E0502030303020204" pitchFamily="34" charset="0"/>
                </a:rPr>
                <a:t>Light OS Technologies</a:t>
              </a:r>
            </a:p>
          </p:txBody>
        </p:sp>
        <p:sp>
          <p:nvSpPr>
            <p:cNvPr id="203" name="PresSld1Shape13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5AA60CD-771C-9D79-7D57-62B980451DAF}"/>
                </a:ext>
              </a:extLst>
            </p:cNvPr>
            <p:cNvSpPr/>
            <p:nvPr/>
          </p:nvSpPr>
          <p:spPr>
            <a:xfrm>
              <a:off x="1739900" y="4864100"/>
              <a:ext cx="4082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00">
                  <a:solidFill>
                    <a:srgbClr val="000000"/>
                  </a:solidFill>
                  <a:latin typeface="Candara" panose="020E0502030303020204" pitchFamily="34" charset="0"/>
                </a:rPr>
                <a:t>Powered by</a:t>
              </a:r>
            </a:p>
          </p:txBody>
        </p:sp>
      </p:grpSp>
      <p:sp>
        <p:nvSpPr>
          <p:cNvPr id="208" name="/Users/Admin/UserPic.png" hidden="1">
            <a:extLst>
              <a:ext uri="{FF2B5EF4-FFF2-40B4-BE49-F238E27FC236}">
                <a16:creationId xmlns:a16="http://schemas.microsoft.com/office/drawing/2014/main" id="{8F0F707A-01DB-8ED0-D52D-39C3FD61045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9" name="/Users/Admin/Background.png" hidden="1">
            <a:extLst>
              <a:ext uri="{FF2B5EF4-FFF2-40B4-BE49-F238E27FC236}">
                <a16:creationId xmlns:a16="http://schemas.microsoft.com/office/drawing/2014/main" id="{FBF4E79D-6A8E-E910-ACA7-E5D4DD4F05C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8" name="/Users/Admin/Theme.txt" hidden="1">
            <a:extLst>
              <a:ext uri="{FF2B5EF4-FFF2-40B4-BE49-F238E27FC236}">
                <a16:creationId xmlns:a16="http://schemas.microsoft.com/office/drawing/2014/main" id="{E413C9FA-714F-20BA-9822-26FEEA2D80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uttonRistkülik lõigatud vastasnurkadega 11">
            <a:extLst>
              <a:ext uri="{FF2B5EF4-FFF2-40B4-BE49-F238E27FC236}">
                <a16:creationId xmlns:a16="http://schemas.microsoft.com/office/drawing/2014/main" id="{FFB3385C-55A2-4CB1-B114-D15F2DDA7E64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" name="ButtonRistkülik lõigatud vastasnurkadega 12">
            <a:extLst>
              <a:ext uri="{FF2B5EF4-FFF2-40B4-BE49-F238E27FC236}">
                <a16:creationId xmlns:a16="http://schemas.microsoft.com/office/drawing/2014/main" id="{45B03726-03AB-CB73-DBE6-48144923A590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4" name="ButtonRistkülik lõigatud vastasnurkadega 14">
            <a:extLst>
              <a:ext uri="{FF2B5EF4-FFF2-40B4-BE49-F238E27FC236}">
                <a16:creationId xmlns:a16="http://schemas.microsoft.com/office/drawing/2014/main" id="{1602D1BC-7780-C89A-7CB2-FDB6B89B2FAF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Guest session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Button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Button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Button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19070" name="UserPic:1">
            <a:extLst>
              <a:ext uri="{FF2B5EF4-FFF2-40B4-BE49-F238E27FC236}">
                <a16:creationId xmlns:a16="http://schemas.microsoft.com/office/drawing/2014/main" id="{7CA5D305-51D9-232D-FD21-F1B19F62F3C4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19071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8E00181-937E-D91E-FB60-6254A306FE0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560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FBABF20-4366-66C7-8FFD-BB50E588000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562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FC95DA9-56F3-166C-D6AF-27259DB77D6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563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4A041299-7286-454C-8019-3E6A2D4B1BEB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-67092" y="7315460"/>
            <a:ext cx="11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solidFill>
                  <a:schemeClr val="bg1">
                    <a:lumMod val="50000"/>
                    <a:lumOff val="50000"/>
                  </a:schemeClr>
                </a:solidFill>
              </a:rPr>
              <a:t>Recovery</a:t>
            </a:r>
            <a:endParaRPr lang="et-E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996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85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D092-1A75-CCAA-32C9-0812941CE137}"/>
              </a:ext>
            </a:extLst>
          </p:cNvPr>
          <p:cNvSpPr txBox="1"/>
          <p:nvPr/>
        </p:nvSpPr>
        <p:spPr>
          <a:xfrm>
            <a:off x="945296" y="7030677"/>
            <a:ext cx="1989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</a:t>
            </a:r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Test startup error?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A5622-EBB8-A11A-E737-E516D88DAFCD}"/>
              </a:ext>
            </a:extLst>
          </p:cNvPr>
          <p:cNvSpPr txBox="1"/>
          <p:nvPr/>
        </p:nvSpPr>
        <p:spPr>
          <a:xfrm>
            <a:off x="945296" y="7400009"/>
            <a:ext cx="1989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 Is hibernated?</a:t>
            </a:r>
            <a:endParaRPr lang="et-EE" sz="9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 hidden="1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10" name="AppCalc:Properties" hidden="1">
            <a:extLst>
              <a:ext uri="{FF2B5EF4-FFF2-40B4-BE49-F238E27FC236}">
                <a16:creationId xmlns:a16="http://schemas.microsoft.com/office/drawing/2014/main" id="{00719F5F-A265-0C04-71FE-A3B1B769DFF5}"/>
              </a:ext>
            </a:extLst>
          </p:cNvPr>
          <p:cNvSpPr txBox="1"/>
          <p:nvPr/>
        </p:nvSpPr>
        <p:spPr>
          <a:xfrm>
            <a:off x="358588" y="27978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11" name="AppSettings:Properties" hidden="1">
            <a:extLst>
              <a:ext uri="{FF2B5EF4-FFF2-40B4-BE49-F238E27FC236}">
                <a16:creationId xmlns:a16="http://schemas.microsoft.com/office/drawing/2014/main" id="{37367758-1D20-D0C4-2C3D-11E2ADA92CA6}"/>
              </a:ext>
            </a:extLst>
          </p:cNvPr>
          <p:cNvSpPr txBox="1"/>
          <p:nvPr/>
        </p:nvSpPr>
        <p:spPr>
          <a:xfrm>
            <a:off x="367209" y="56109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12" name="AppTaskmgr:Properties" hidden="1">
            <a:extLst>
              <a:ext uri="{FF2B5EF4-FFF2-40B4-BE49-F238E27FC236}">
                <a16:creationId xmlns:a16="http://schemas.microsoft.com/office/drawing/2014/main" id="{18E3177D-114A-7294-759F-9DEBE62056FA}"/>
              </a:ext>
            </a:extLst>
          </p:cNvPr>
          <p:cNvSpPr txBox="1"/>
          <p:nvPr/>
        </p:nvSpPr>
        <p:spPr>
          <a:xfrm>
            <a:off x="3037277" y="13407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13" name="AppGuess:Properties" hidden="1">
            <a:extLst>
              <a:ext uri="{FF2B5EF4-FFF2-40B4-BE49-F238E27FC236}">
                <a16:creationId xmlns:a16="http://schemas.microsoft.com/office/drawing/2014/main" id="{959E0DAD-901E-46D9-5BFF-52F4696E0BFA}"/>
              </a:ext>
            </a:extLst>
          </p:cNvPr>
          <p:cNvSpPr txBox="1"/>
          <p:nvPr/>
        </p:nvSpPr>
        <p:spPr>
          <a:xfrm>
            <a:off x="3058232" y="43741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14" name="AppPaint:Properties" hidden="1">
            <a:extLst>
              <a:ext uri="{FF2B5EF4-FFF2-40B4-BE49-F238E27FC236}">
                <a16:creationId xmlns:a16="http://schemas.microsoft.com/office/drawing/2014/main" id="{059373F0-C524-9CCD-FF48-DF626AB7E3BB}"/>
              </a:ext>
            </a:extLst>
          </p:cNvPr>
          <p:cNvSpPr txBox="1"/>
          <p:nvPr/>
        </p:nvSpPr>
        <p:spPr>
          <a:xfrm>
            <a:off x="3102319" y="57956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15" name="AppNotes:Properties" hidden="1">
            <a:extLst>
              <a:ext uri="{FF2B5EF4-FFF2-40B4-BE49-F238E27FC236}">
                <a16:creationId xmlns:a16="http://schemas.microsoft.com/office/drawing/2014/main" id="{8D7FB372-96AB-EE2A-5E0E-60709FD2EEC4}"/>
              </a:ext>
            </a:extLst>
          </p:cNvPr>
          <p:cNvSpPr txBox="1"/>
          <p:nvPr/>
        </p:nvSpPr>
        <p:spPr>
          <a:xfrm>
            <a:off x="5574737" y="13526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16" name="AppPresentator:Properties" hidden="1">
            <a:extLst>
              <a:ext uri="{FF2B5EF4-FFF2-40B4-BE49-F238E27FC236}">
                <a16:creationId xmlns:a16="http://schemas.microsoft.com/office/drawing/2014/main" id="{DF292F3E-53CD-2782-5A30-33CED0D7934C}"/>
              </a:ext>
            </a:extLst>
          </p:cNvPr>
          <p:cNvSpPr txBox="1"/>
          <p:nvPr/>
        </p:nvSpPr>
        <p:spPr>
          <a:xfrm>
            <a:off x="341515" y="13777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23" name="AppFiles:Icon" hidden="1">
            <a:extLst>
              <a:ext uri="{FF2B5EF4-FFF2-40B4-BE49-F238E27FC236}">
                <a16:creationId xmlns:a16="http://schemas.microsoft.com/office/drawing/2014/main" id="{DC2971A4-764A-9BAE-3D71-91FC6EA681F4}"/>
              </a:ext>
            </a:extLst>
          </p:cNvPr>
          <p:cNvGrpSpPr/>
          <p:nvPr/>
        </p:nvGrpSpPr>
        <p:grpSpPr>
          <a:xfrm>
            <a:off x="558386" y="1882588"/>
            <a:ext cx="752400" cy="753035"/>
            <a:chOff x="405986" y="1730188"/>
            <a:chExt cx="752400" cy="753035"/>
          </a:xfrm>
        </p:grpSpPr>
        <p:sp>
          <p:nvSpPr>
            <p:cNvPr id="24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E6C97E7-9E7F-D289-AE10-8C5B8DF43761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2931735-CB68-55F5-F641-2E765C4C76EF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6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D2E3DB6-88BD-D0E9-C3EB-5AC5D9A2F7EF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7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0F69A1B-6120-27B0-0A62-07C1EAA82238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8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6865752A-30AC-5ECC-448E-4F675847C9A1}"/>
              </a:ext>
            </a:extLst>
          </p:cNvPr>
          <p:cNvSpPr txBox="1"/>
          <p:nvPr/>
        </p:nvSpPr>
        <p:spPr>
          <a:xfrm>
            <a:off x="983527" y="24810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9" name="AppCalc:Icon" hidden="1">
            <a:extLst>
              <a:ext uri="{FF2B5EF4-FFF2-40B4-BE49-F238E27FC236}">
                <a16:creationId xmlns:a16="http://schemas.microsoft.com/office/drawing/2014/main" id="{982CA8AD-5D2B-8314-2637-87B1A80B0D95}"/>
              </a:ext>
            </a:extLst>
          </p:cNvPr>
          <p:cNvGrpSpPr/>
          <p:nvPr/>
        </p:nvGrpSpPr>
        <p:grpSpPr>
          <a:xfrm>
            <a:off x="510988" y="1874481"/>
            <a:ext cx="752400" cy="753035"/>
            <a:chOff x="358588" y="1722081"/>
            <a:chExt cx="752400" cy="753035"/>
          </a:xfrm>
        </p:grpSpPr>
        <p:sp>
          <p:nvSpPr>
            <p:cNvPr id="30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93A0DB-7B31-87CF-860E-419430516EEF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1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FADF91-3F27-E401-8EBD-2685A66D043A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F65A76B-C205-4B44-9BA8-455905CCBBAF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979CF3D-E519-8298-D8FC-D87FDE3124E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BD66AA1-A59C-BEE7-F029-CFAE8837052C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5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7A99A0A-BD2A-702D-516C-56B5C28D2E94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A1242A-A5BE-07D6-A349-DF288DACF54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2403CD4-974F-A447-C324-35623B2021CD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20844E4-174F-DCC2-9503-DC21AD7E0D1C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9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5A110AC-D4DE-2C63-551F-2474BF4A5F3D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0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EB5CC92-0CE5-985D-A9E0-1D3201A3FC3D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D7C4CA-C9B9-F4AF-00B4-8398CA424336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2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C0AA2-0316-6E8A-349D-D18CDD6A824A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C9BEBFE-8786-14FD-EA98-3A31444BE8CE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4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53803B8-07E1-9BF6-7012-3A338B57724A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5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DA34FAE-0D01-CC21-6A66-AFB43D43C4AA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6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9823291-B191-6D79-3132-DFA09B267B7A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7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DB69C7-3134-713B-D15A-9AE77CBBC224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21D2809-F739-C3C8-D37C-F391C9D48A45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9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4F9824-90C1-F6BD-10C2-1AF4BF72B251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0" name="AppShell:Icon" hidden="1">
            <a:extLst>
              <a:ext uri="{FF2B5EF4-FFF2-40B4-BE49-F238E27FC236}">
                <a16:creationId xmlns:a16="http://schemas.microsoft.com/office/drawing/2014/main" id="{E1DA9DC9-9F6D-1101-2C6C-C414CEEFB432}"/>
              </a:ext>
            </a:extLst>
          </p:cNvPr>
          <p:cNvGrpSpPr/>
          <p:nvPr/>
        </p:nvGrpSpPr>
        <p:grpSpPr>
          <a:xfrm>
            <a:off x="510988" y="421341"/>
            <a:ext cx="752400" cy="753035"/>
            <a:chOff x="358588" y="268941"/>
            <a:chExt cx="752400" cy="753035"/>
          </a:xfrm>
        </p:grpSpPr>
        <p:sp>
          <p:nvSpPr>
            <p:cNvPr id="51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24A78AE-60AE-D3AD-C46A-0ED25B951AD5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" name="TextBox 51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718895F-B89F-C330-42A9-41438FEE4CA2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53" name="AppSettings:Icon" hidden="1">
            <a:extLst>
              <a:ext uri="{FF2B5EF4-FFF2-40B4-BE49-F238E27FC236}">
                <a16:creationId xmlns:a16="http://schemas.microsoft.com/office/drawing/2014/main" id="{FC57CA3A-405D-3007-4E76-E1D5F481A817}"/>
              </a:ext>
            </a:extLst>
          </p:cNvPr>
          <p:cNvGrpSpPr/>
          <p:nvPr/>
        </p:nvGrpSpPr>
        <p:grpSpPr>
          <a:xfrm>
            <a:off x="519609" y="4687633"/>
            <a:ext cx="752400" cy="753035"/>
            <a:chOff x="367209" y="4535233"/>
            <a:chExt cx="752400" cy="753035"/>
          </a:xfrm>
        </p:grpSpPr>
        <p:sp>
          <p:nvSpPr>
            <p:cNvPr id="54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3C7279E-802F-013F-240B-F874810B1C0C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F94390E-C749-6731-357F-6167A04EAD34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56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A3F0096-D377-CE98-80F8-320C463FE0C2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57" name="AppTaskmgr:Icon" hidden="1">
            <a:extLst>
              <a:ext uri="{FF2B5EF4-FFF2-40B4-BE49-F238E27FC236}">
                <a16:creationId xmlns:a16="http://schemas.microsoft.com/office/drawing/2014/main" id="{562E3735-787F-734E-18DB-F2BA2AC039FF}"/>
              </a:ext>
            </a:extLst>
          </p:cNvPr>
          <p:cNvGrpSpPr/>
          <p:nvPr/>
        </p:nvGrpSpPr>
        <p:grpSpPr>
          <a:xfrm>
            <a:off x="3189677" y="417355"/>
            <a:ext cx="752400" cy="753035"/>
            <a:chOff x="3037277" y="264955"/>
            <a:chExt cx="752400" cy="753035"/>
          </a:xfrm>
        </p:grpSpPr>
        <p:sp>
          <p:nvSpPr>
            <p:cNvPr id="58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722264C-2AB6-623F-3D4C-15FCA234539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9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7093F41-D3D6-11F1-A8F0-D5D136DDF76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D1125DE-E12E-085A-10D9-0B9B3069C55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1" name="AppGuess:Icon" hidden="1">
            <a:extLst>
              <a:ext uri="{FF2B5EF4-FFF2-40B4-BE49-F238E27FC236}">
                <a16:creationId xmlns:a16="http://schemas.microsoft.com/office/drawing/2014/main" id="{843E09BC-540D-E8EC-2E23-3A4A5247CAEC}"/>
              </a:ext>
            </a:extLst>
          </p:cNvPr>
          <p:cNvGrpSpPr/>
          <p:nvPr/>
        </p:nvGrpSpPr>
        <p:grpSpPr>
          <a:xfrm>
            <a:off x="3210633" y="3450747"/>
            <a:ext cx="752400" cy="753035"/>
            <a:chOff x="3058233" y="3298347"/>
            <a:chExt cx="752400" cy="753035"/>
          </a:xfrm>
        </p:grpSpPr>
        <p:sp>
          <p:nvSpPr>
            <p:cNvPr id="62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7037968-45C0-CAC1-EBCE-D2B89298D3F8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" name="TextBox 62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0F385A3E-47B0-1AC1-7F58-E0027B9E0C5E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512" name="AppPaint:Icon" hidden="1">
            <a:extLst>
              <a:ext uri="{FF2B5EF4-FFF2-40B4-BE49-F238E27FC236}">
                <a16:creationId xmlns:a16="http://schemas.microsoft.com/office/drawing/2014/main" id="{C71D92BD-2C84-1ADA-7ED4-AF7FECBC92B7}"/>
              </a:ext>
            </a:extLst>
          </p:cNvPr>
          <p:cNvGrpSpPr/>
          <p:nvPr/>
        </p:nvGrpSpPr>
        <p:grpSpPr>
          <a:xfrm>
            <a:off x="3254720" y="4872299"/>
            <a:ext cx="752400" cy="753035"/>
            <a:chOff x="3102320" y="4719899"/>
            <a:chExt cx="752400" cy="753035"/>
          </a:xfrm>
        </p:grpSpPr>
        <p:sp>
          <p:nvSpPr>
            <p:cNvPr id="51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23F5C7B-419B-0478-0342-C5A986D90065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7E11013-EF45-F5CC-A34A-5A9577CCE439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4EDF47F-68EC-EEB2-C53A-86BDF9FA4523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C09C0F4-8334-9B94-0606-A5E349D98612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2531E42-9B0B-0FDE-09E5-DB75C45AF97F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1F760AF-7455-6E32-7E4B-B7BE030BF99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D5A90A5-D45B-DC2F-2400-4F11ACF30A6B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20" name="AppNotes:Icon" hidden="1">
            <a:extLst>
              <a:ext uri="{FF2B5EF4-FFF2-40B4-BE49-F238E27FC236}">
                <a16:creationId xmlns:a16="http://schemas.microsoft.com/office/drawing/2014/main" id="{768C3D9B-4E65-FA8E-EF78-21128A0963DC}"/>
              </a:ext>
            </a:extLst>
          </p:cNvPr>
          <p:cNvGrpSpPr/>
          <p:nvPr/>
        </p:nvGrpSpPr>
        <p:grpSpPr>
          <a:xfrm>
            <a:off x="5727137" y="429298"/>
            <a:ext cx="752400" cy="753035"/>
            <a:chOff x="5574737" y="276898"/>
            <a:chExt cx="752400" cy="753035"/>
          </a:xfrm>
        </p:grpSpPr>
        <p:sp>
          <p:nvSpPr>
            <p:cNvPr id="521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F25CC621-87C6-D294-78E6-7A66F2919DD1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2" name="TextBox 521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7E28D89-A513-EA0A-BAE4-E37F8BA6CD6C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523" name="AppPresentator:Icon" hidden="1">
            <a:extLst>
              <a:ext uri="{FF2B5EF4-FFF2-40B4-BE49-F238E27FC236}">
                <a16:creationId xmlns:a16="http://schemas.microsoft.com/office/drawing/2014/main" id="{C2220F1B-A9E5-47A0-2843-5770303494A8}"/>
              </a:ext>
            </a:extLst>
          </p:cNvPr>
          <p:cNvGrpSpPr/>
          <p:nvPr/>
        </p:nvGrpSpPr>
        <p:grpSpPr>
          <a:xfrm>
            <a:off x="493915" y="454389"/>
            <a:ext cx="752400" cy="753035"/>
            <a:chOff x="341515" y="301989"/>
            <a:chExt cx="752400" cy="753035"/>
          </a:xfrm>
        </p:grpSpPr>
        <p:sp>
          <p:nvSpPr>
            <p:cNvPr id="524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8569572-7527-44E1-9EDC-4AA0BF6AED48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5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D1ED9FB-ED64-6028-04A4-795D56D7E09D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526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5549B0B-15C1-FE50-1088-F1693A6F678C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27" name="AppWords:Icon" hidden="1">
            <a:extLst>
              <a:ext uri="{FF2B5EF4-FFF2-40B4-BE49-F238E27FC236}">
                <a16:creationId xmlns:a16="http://schemas.microsoft.com/office/drawing/2014/main" id="{B5AC4BDB-461C-00E4-3A55-3F5307928F43}"/>
              </a:ext>
            </a:extLst>
          </p:cNvPr>
          <p:cNvGrpSpPr/>
          <p:nvPr/>
        </p:nvGrpSpPr>
        <p:grpSpPr>
          <a:xfrm>
            <a:off x="8924925" y="5461722"/>
            <a:ext cx="752400" cy="753035"/>
            <a:chOff x="8772525" y="5309322"/>
            <a:chExt cx="752400" cy="753035"/>
          </a:xfrm>
        </p:grpSpPr>
        <p:sp>
          <p:nvSpPr>
            <p:cNvPr id="528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686DF11-ABD3-9CEC-3B10-1C1D05E7CBBE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9" name="TextBox 528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505C7A1-AC85-31B7-4F3E-817A8E3E102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530" name="TextBox 529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3D2490F-1051-9E0D-342B-98219FF637C8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531" name="AppShell:Properties" hidden="1">
            <a:extLst>
              <a:ext uri="{FF2B5EF4-FFF2-40B4-BE49-F238E27FC236}">
                <a16:creationId xmlns:a16="http://schemas.microsoft.com/office/drawing/2014/main" id="{C6A036E5-04AA-01D2-80FF-69A7421686E1}"/>
              </a:ext>
            </a:extLst>
          </p:cNvPr>
          <p:cNvSpPr txBox="1"/>
          <p:nvPr/>
        </p:nvSpPr>
        <p:spPr>
          <a:xfrm>
            <a:off x="358588" y="13447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532" name="AppFiles:Properties" hidden="1">
            <a:extLst>
              <a:ext uri="{FF2B5EF4-FFF2-40B4-BE49-F238E27FC236}">
                <a16:creationId xmlns:a16="http://schemas.microsoft.com/office/drawing/2014/main" id="{4F6876B2-A327-D65E-B566-826EC72A0814}"/>
              </a:ext>
            </a:extLst>
          </p:cNvPr>
          <p:cNvSpPr txBox="1"/>
          <p:nvPr/>
        </p:nvSpPr>
        <p:spPr>
          <a:xfrm>
            <a:off x="373290" y="27048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533" name="AppWords:Properties" hidden="1">
            <a:extLst>
              <a:ext uri="{FF2B5EF4-FFF2-40B4-BE49-F238E27FC236}">
                <a16:creationId xmlns:a16="http://schemas.microsoft.com/office/drawing/2014/main" id="{3D31ED38-49D4-AF12-2C99-60A6E023D921}"/>
              </a:ext>
            </a:extLst>
          </p:cNvPr>
          <p:cNvSpPr txBox="1"/>
          <p:nvPr/>
        </p:nvSpPr>
        <p:spPr>
          <a:xfrm>
            <a:off x="8924925" y="62848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534" name="/Users/Admin/Theme.thm" hidden="1">
            <a:extLst>
              <a:ext uri="{FF2B5EF4-FFF2-40B4-BE49-F238E27FC236}">
                <a16:creationId xmlns:a16="http://schemas.microsoft.com/office/drawing/2014/main" id="{E1DE5489-25F5-3F03-7D43-18F77899161D}"/>
              </a:ext>
            </a:extLst>
          </p:cNvPr>
          <p:cNvGrpSpPr/>
          <p:nvPr/>
        </p:nvGrpSpPr>
        <p:grpSpPr>
          <a:xfrm>
            <a:off x="152400" y="152400"/>
            <a:ext cx="7302500" cy="4965700"/>
            <a:chOff x="3813267" y="1964028"/>
            <a:chExt cx="4565466" cy="3199643"/>
          </a:xfrm>
        </p:grpSpPr>
        <p:sp>
          <p:nvSpPr>
            <p:cNvPr id="535" name="WindowFrame">
              <a:extLst>
                <a:ext uri="{FF2B5EF4-FFF2-40B4-BE49-F238E27FC236}">
                  <a16:creationId xmlns:a16="http://schemas.microsoft.com/office/drawing/2014/main" id="{8D27188E-19E4-7D43-2B74-4F0C8373783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36" name="Window">
              <a:extLst>
                <a:ext uri="{FF2B5EF4-FFF2-40B4-BE49-F238E27FC236}">
                  <a16:creationId xmlns:a16="http://schemas.microsoft.com/office/drawing/2014/main" id="{870A3FF6-F091-9634-4526-4955D86D5FB1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3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7ED976-A611-108D-CE12-958F1DD1C2D3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538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37F79E-A9E5-1764-7767-C5DAF1B96D99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39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8EDDF-9D3C-3CBF-D473-BF038D8DDC2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0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94B2DC2-EDC4-C271-580E-E0011158EC4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541" name="AppGallery:Properties" hidden="1">
            <a:extLst>
              <a:ext uri="{FF2B5EF4-FFF2-40B4-BE49-F238E27FC236}">
                <a16:creationId xmlns:a16="http://schemas.microsoft.com/office/drawing/2014/main" id="{C47F8479-4977-1159-E80E-B2A02195A309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542" name="AppGallery:Icon" hidden="1">
            <a:extLst>
              <a:ext uri="{FF2B5EF4-FFF2-40B4-BE49-F238E27FC236}">
                <a16:creationId xmlns:a16="http://schemas.microsoft.com/office/drawing/2014/main" id="{A8ADD9EB-A1BB-72E3-83BA-433FBE1D7AE6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620125" y="5156922"/>
            <a:chExt cx="752400" cy="753035"/>
          </a:xfrm>
        </p:grpSpPr>
        <p:sp>
          <p:nvSpPr>
            <p:cNvPr id="543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61FA07D3-B66B-970A-98DC-6EEFA8F8F758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" name="Rectangle 543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35D50F-EA99-6C48-7D5E-7FCC4B3780F9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" name="Rectangle 544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B3E8B45-6CB8-E2DE-17E5-0168F6ED3D12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6" name="Rectangle 545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69D8DB8-1606-0279-D569-D4FD1BF10627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7" name="Rectangle 546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43D7014-EEC6-3B27-2E2C-F227D2CAEC64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548" name="Label1" hidden="1">
                  <a:extLst>
                    <a:ext uri="{FF2B5EF4-FFF2-40B4-BE49-F238E27FC236}">
                      <a16:creationId xmlns:a16="http://schemas.microsoft.com/office/drawing/2014/main" id="{32C4A9DD-C015-05A9-A5BB-00A5FB57F74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77600" y="-1078026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76" name="Pic">
            <a:extLst>
              <a:ext uri="{FF2B5EF4-FFF2-40B4-BE49-F238E27FC236}">
                <a16:creationId xmlns:a16="http://schemas.microsoft.com/office/drawing/2014/main" id="{222F85FD-3F23-2E66-68E7-B0CA05BF4C94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77" name="Backdrop">
              <a:extLst>
                <a:ext uri="{FF2B5EF4-FFF2-40B4-BE49-F238E27FC236}">
                  <a16:creationId xmlns:a16="http://schemas.microsoft.com/office/drawing/2014/main" id="{3ED2FC71-6BC7-875B-6AC4-AA678FEAD3D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DummyA" hidden="1">
              <a:extLst>
                <a:ext uri="{FF2B5EF4-FFF2-40B4-BE49-F238E27FC236}">
                  <a16:creationId xmlns:a16="http://schemas.microsoft.com/office/drawing/2014/main" id="{40298A26-6352-5242-C378-9997ED5B22D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79" name="DummyB" hidden="1">
              <a:extLst>
                <a:ext uri="{FF2B5EF4-FFF2-40B4-BE49-F238E27FC236}">
                  <a16:creationId xmlns:a16="http://schemas.microsoft.com/office/drawing/2014/main" id="{7B70FBBD-3542-D55E-F950-A0E0117E013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22" name="AppDefault:Properties" hidden="1">
            <a:extLst>
              <a:ext uri="{FF2B5EF4-FFF2-40B4-BE49-F238E27FC236}">
                <a16:creationId xmlns:a16="http://schemas.microsoft.com/office/drawing/2014/main" id="{C9BB1481-F2D5-19EA-B2B3-8C1BB31731B0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23" name="AppDefault:Icon" hidden="1">
            <a:extLst>
              <a:ext uri="{FF2B5EF4-FFF2-40B4-BE49-F238E27FC236}">
                <a16:creationId xmlns:a16="http://schemas.microsoft.com/office/drawing/2014/main" id="{0CF0F925-ABF9-48F8-5BA6-1FE63EB0307D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4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2768DB54-95CF-F0F1-AAB8-2A46F974D7B2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TextBox 24">
              <a:hlinkClick r:id="" action="ppaction://macro?name=AppTest"/>
              <a:extLst>
                <a:ext uri="{FF2B5EF4-FFF2-40B4-BE49-F238E27FC236}">
                  <a16:creationId xmlns:a16="http://schemas.microsoft.com/office/drawing/2014/main" id="{7F43C452-A8BF-A9AC-C1E8-BD530FA7B716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666" name="BackgroundImg">
            <a:extLst>
              <a:ext uri="{FF2B5EF4-FFF2-40B4-BE49-F238E27FC236}">
                <a16:creationId xmlns:a16="http://schemas.microsoft.com/office/drawing/2014/main" id="{9A1C1047-D6EF-6487-B183-99346CCA7E8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89701" name="RegularApp:-1">
            <a:extLst>
              <a:ext uri="{FF2B5EF4-FFF2-40B4-BE49-F238E27FC236}">
                <a16:creationId xmlns:a16="http://schemas.microsoft.com/office/drawing/2014/main" id="{F9197857-1DAC-063D-0CA9-4F638A59E5CF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68369" name="InnerWindowAppFiles:-1">
              <a:extLst>
                <a:ext uri="{FF2B5EF4-FFF2-40B4-BE49-F238E27FC236}">
                  <a16:creationId xmlns:a16="http://schemas.microsoft.com/office/drawing/2014/main" id="{820A49E2-0568-C2AE-76D4-781AD0C0AC9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0" name="PathAppFiles:-1">
              <a:extLst>
                <a:ext uri="{FF2B5EF4-FFF2-40B4-BE49-F238E27FC236}">
                  <a16:creationId xmlns:a16="http://schemas.microsoft.com/office/drawing/2014/main" id="{5C79AC91-9740-330F-0261-04A7939431DC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168371" name="ButtonReloadAppFiles:-1">
              <a:extLst>
                <a:ext uri="{FF2B5EF4-FFF2-40B4-BE49-F238E27FC236}">
                  <a16:creationId xmlns:a16="http://schemas.microsoft.com/office/drawing/2014/main" id="{CC2FA986-58C6-C178-D6B5-EBEDBEBC993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2" name="BottomPanelAppFiles:-1">
              <a:extLst>
                <a:ext uri="{FF2B5EF4-FFF2-40B4-BE49-F238E27FC236}">
                  <a16:creationId xmlns:a16="http://schemas.microsoft.com/office/drawing/2014/main" id="{C4516353-EEAC-C2DE-050A-5D9AE5B04D6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7 items</a:t>
              </a:r>
              <a:endParaRPr lang="et-EE" sz="100" dirty="0">
                <a:noFill/>
              </a:endParaRPr>
            </a:p>
          </p:txBody>
        </p:sp>
        <p:sp>
          <p:nvSpPr>
            <p:cNvPr id="168373" name="SelectModeCheckAppFiles:-1">
              <a:extLst>
                <a:ext uri="{FF2B5EF4-FFF2-40B4-BE49-F238E27FC236}">
                  <a16:creationId xmlns:a16="http://schemas.microsoft.com/office/drawing/2014/main" id="{8758AA09-B5B0-A93F-B06C-1397E95B4FC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89668" name="FileIcon1AppFiles:-1">
              <a:hlinkClick r:id="" action="ppaction://macro?name=AssocIComponents"/>
              <a:extLst>
                <a:ext uri="{FF2B5EF4-FFF2-40B4-BE49-F238E27FC236}">
                  <a16:creationId xmlns:a16="http://schemas.microsoft.com/office/drawing/2014/main" id="{9EBFD1AB-5E09-2E75-CD78-7287A36B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7000"/>
              <a:ext cx="763370" cy="774596"/>
            </a:xfrm>
            <a:prstGeom prst="rect">
              <a:avLst/>
            </a:prstGeom>
          </p:spPr>
        </p:pic>
        <p:sp>
          <p:nvSpPr>
            <p:cNvPr id="189670" name="FileLabel1AppFiles:-1">
              <a:hlinkClick r:id="" action="ppaction://macro?name=AssocComponents"/>
              <a:extLst>
                <a:ext uri="{FF2B5EF4-FFF2-40B4-BE49-F238E27FC236}">
                  <a16:creationId xmlns:a16="http://schemas.microsoft.com/office/drawing/2014/main" id="{3E2D27AF-F7C2-3FBD-E5BB-87FD99BE9DCD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89673" name="FileIcon2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3BDA2396-3EDE-CC5D-5CD3-35E2E93D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0" y="127000"/>
              <a:ext cx="749873" cy="763657"/>
            </a:xfrm>
            <a:prstGeom prst="rect">
              <a:avLst/>
            </a:prstGeom>
          </p:spPr>
        </p:pic>
        <p:sp>
          <p:nvSpPr>
            <p:cNvPr id="189675" name="FileLabel2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A85F5F22-ABE5-F923-E134-0C1DAA91B5B8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sup.png</a:t>
              </a:r>
            </a:p>
          </p:txBody>
        </p:sp>
        <p:pic>
          <p:nvPicPr>
            <p:cNvPr id="189678" name="FileIcon3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561DAAF3-0EBD-E5FE-C227-177B4842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127000"/>
              <a:ext cx="749873" cy="763657"/>
            </a:xfrm>
            <a:prstGeom prst="rect">
              <a:avLst/>
            </a:prstGeom>
          </p:spPr>
        </p:pic>
        <p:sp>
          <p:nvSpPr>
            <p:cNvPr id="189680" name="FileLabel3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A813C493-0E73-5512-F73B-332EEDE5F506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background.jpg</a:t>
              </a:r>
            </a:p>
          </p:txBody>
        </p:sp>
        <p:pic>
          <p:nvPicPr>
            <p:cNvPr id="189683" name="FileIcon4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FA4AA6E8-29D7-F363-D40D-1F806D23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27000"/>
              <a:ext cx="749873" cy="763657"/>
            </a:xfrm>
            <a:prstGeom prst="rect">
              <a:avLst/>
            </a:prstGeom>
          </p:spPr>
        </p:pic>
        <p:sp>
          <p:nvSpPr>
            <p:cNvPr id="189685" name="FileLabel4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2EEBDCA3-F7FE-3092-0B5D-92CE123B2745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checkered_flag.png</a:t>
              </a:r>
            </a:p>
          </p:txBody>
        </p:sp>
        <p:pic>
          <p:nvPicPr>
            <p:cNvPr id="189688" name="FileIcon5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42754AC6-08D2-71E6-A10D-E15A96190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200" y="127000"/>
              <a:ext cx="760563" cy="777402"/>
            </a:xfrm>
            <a:prstGeom prst="rect">
              <a:avLst/>
            </a:prstGeom>
          </p:spPr>
        </p:pic>
        <p:sp>
          <p:nvSpPr>
            <p:cNvPr id="189690" name="FileLabel5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994F099D-AA86-34EB-4381-1605D91F4FE5}"/>
                </a:ext>
              </a:extLst>
            </p:cNvPr>
            <p:cNvSpPr txBox="1"/>
            <p:nvPr/>
          </p:nvSpPr>
          <p:spPr>
            <a:xfrm>
              <a:off x="4394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lol4.pres</a:t>
              </a:r>
            </a:p>
          </p:txBody>
        </p:sp>
        <p:pic>
          <p:nvPicPr>
            <p:cNvPr id="189693" name="FileIcon6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71082F2E-8110-5EEF-A136-39D6D575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0" y="127000"/>
              <a:ext cx="760563" cy="777402"/>
            </a:xfrm>
            <a:prstGeom prst="rect">
              <a:avLst/>
            </a:prstGeom>
          </p:spPr>
        </p:pic>
        <p:sp>
          <p:nvSpPr>
            <p:cNvPr id="189695" name="FileLabel6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232F2B2C-1751-21FF-8784-AF0B619C02C2}"/>
                </a:ext>
              </a:extLst>
            </p:cNvPr>
            <p:cNvSpPr txBox="1"/>
            <p:nvPr/>
          </p:nvSpPr>
          <p:spPr>
            <a:xfrm>
              <a:off x="5461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lol.pres</a:t>
              </a:r>
            </a:p>
          </p:txBody>
        </p:sp>
        <p:pic>
          <p:nvPicPr>
            <p:cNvPr id="189698" name="FileIcon7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3C26FCE9-8467-E166-9DB0-0FBE19508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800" y="127000"/>
              <a:ext cx="760563" cy="777402"/>
            </a:xfrm>
            <a:prstGeom prst="rect">
              <a:avLst/>
            </a:prstGeom>
          </p:spPr>
        </p:pic>
        <p:sp>
          <p:nvSpPr>
            <p:cNvPr id="189700" name="FileLabel7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774A9ADA-ED45-6504-32CE-7395459A010F}"/>
                </a:ext>
              </a:extLst>
            </p:cNvPr>
            <p:cNvSpPr txBox="1"/>
            <p:nvPr/>
          </p:nvSpPr>
          <p:spPr>
            <a:xfrm>
              <a:off x="6527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lol3.pres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1"/>
            <a:ext cx="12040623" cy="336590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  <a:gs pos="49000">
                <a:schemeClr val="accent1">
                  <a:lumMod val="75000"/>
                  <a:alpha val="70000"/>
                </a:schemeClr>
              </a:gs>
              <a:gs pos="100000">
                <a:schemeClr val="accent5">
                  <a:lumMod val="50000"/>
                  <a:alpha val="7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endParaRPr lang="et-EE" kern="0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AppCreatingEvent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Shell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4</a:t>
            </a:r>
            <a:endParaRPr lang="et-EE" sz="1600" dirty="0">
              <a:latin typeface="Consolas" panose="020B0609020204030204" pitchFamily="49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11257700" y="6521410"/>
            <a:ext cx="761827" cy="328739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algn="r"/>
            <a:r>
              <a:rPr lang="et-EE" sz="1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22:45</a:t>
            </a:r>
            <a:endParaRPr lang="et-EE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204" name="AutosaveTime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5648" y="6509238"/>
            <a:ext cx="1954171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72000" rtlCol="0" anchor="ctr"/>
          <a:lstStyle/>
          <a:p>
            <a:r>
              <a:rPr lang="et-E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>
            <a:hlinkClick r:id="rId10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996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40439" y="6373795"/>
            <a:ext cx="150823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5739" name="TaskbarBackup" hidden="1">
            <a:extLst>
              <a:ext uri="{FF2B5EF4-FFF2-40B4-BE49-F238E27FC236}">
                <a16:creationId xmlns:a16="http://schemas.microsoft.com/office/drawing/2014/main" id="{9666BCAF-9AB9-83DE-772E-0A350A165191}"/>
              </a:ext>
            </a:extLst>
          </p:cNvPr>
          <p:cNvSpPr/>
          <p:nvPr/>
        </p:nvSpPr>
        <p:spPr>
          <a:xfrm>
            <a:off x="-24028" y="6982737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164393" name="WorkspaceCircle1">
            <a:extLst>
              <a:ext uri="{FF2B5EF4-FFF2-40B4-BE49-F238E27FC236}">
                <a16:creationId xmlns:a16="http://schemas.microsoft.com/office/drawing/2014/main" id="{55B45E84-772D-AE2D-5C2A-097B2C2F2836}"/>
              </a:ext>
            </a:extLst>
          </p:cNvPr>
          <p:cNvSpPr/>
          <p:nvPr/>
        </p:nvSpPr>
        <p:spPr>
          <a:xfrm>
            <a:off x="10724628" y="6635220"/>
            <a:ext cx="104775" cy="104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4" name="WorkspaceCircle2">
            <a:extLst>
              <a:ext uri="{FF2B5EF4-FFF2-40B4-BE49-F238E27FC236}">
                <a16:creationId xmlns:a16="http://schemas.microsoft.com/office/drawing/2014/main" id="{146E7D4D-AFFE-A6F3-05B8-01EB4D659F16}"/>
              </a:ext>
            </a:extLst>
          </p:cNvPr>
          <p:cNvSpPr/>
          <p:nvPr/>
        </p:nvSpPr>
        <p:spPr>
          <a:xfrm>
            <a:off x="10901693" y="6636816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5" name="WorkspaceCircle3">
            <a:extLst>
              <a:ext uri="{FF2B5EF4-FFF2-40B4-BE49-F238E27FC236}">
                <a16:creationId xmlns:a16="http://schemas.microsoft.com/office/drawing/2014/main" id="{71939F61-2BB7-FC65-10BF-57321C6D4CB1}"/>
              </a:ext>
            </a:extLst>
          </p:cNvPr>
          <p:cNvSpPr/>
          <p:nvPr/>
        </p:nvSpPr>
        <p:spPr>
          <a:xfrm>
            <a:off x="11081373" y="6636815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6" name="WorkspaceCircle4">
            <a:extLst>
              <a:ext uri="{FF2B5EF4-FFF2-40B4-BE49-F238E27FC236}">
                <a16:creationId xmlns:a16="http://schemas.microsoft.com/office/drawing/2014/main" id="{DD67643F-70E7-883E-ACC7-87BA4593BEB0}"/>
              </a:ext>
            </a:extLst>
          </p:cNvPr>
          <p:cNvSpPr/>
          <p:nvPr/>
        </p:nvSpPr>
        <p:spPr>
          <a:xfrm>
            <a:off x="11258438" y="6636814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263" name="SwitchWorkspace">
            <a:hlinkClick r:id="" action="ppaction://macro?name=ToNextWorkspac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718246" y="6512943"/>
            <a:ext cx="644967" cy="345057"/>
          </a:xfrm>
          <a:prstGeom prst="rect">
            <a:avLst/>
          </a:prstGeom>
          <a:solidFill>
            <a:srgbClr val="37354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600">
                <a:solidFill>
                  <a:srgbClr val="FFFFFF">
                    <a:alpha val="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Workspace 1</a:t>
            </a:r>
            <a:endParaRPr lang="et-EE" sz="600" dirty="0">
              <a:solidFill>
                <a:srgbClr val="FFFFFF">
                  <a:alpha val="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4" name="TaskbarButtonSample2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E5F5D923-4C52-B2A0-F556-C8CAFB19CB3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174509" name="PathAppFiles:64" hidden="1">
            <a:extLst>
              <a:ext uri="{FF2B5EF4-FFF2-40B4-BE49-F238E27FC236}">
                <a16:creationId xmlns:a16="http://schemas.microsoft.com/office/drawing/2014/main" id="{9AFDCC28-BC13-A1F2-D6C9-0B34E59DFDC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/Users/Admin/test</a:t>
            </a:r>
          </a:p>
        </p:txBody>
      </p:sp>
      <p:sp>
        <p:nvSpPr>
          <p:cNvPr id="174510" name="SelectModeCheckAppFiles:64" hidden="1">
            <a:extLst>
              <a:ext uri="{FF2B5EF4-FFF2-40B4-BE49-F238E27FC236}">
                <a16:creationId xmlns:a16="http://schemas.microsoft.com/office/drawing/2014/main" id="{DF44DD13-D880-F01F-EA8B-34E6769104A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Shell...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962680" imgH="324000"/>
        </mc:Choice>
        <mc:Fallback>
          <p:control name="AxTextBox" r:id="rId1" imgW="596268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6630" y="5163364"/>
                  <a:ext cx="5962270" cy="32427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041" y="1029963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Shutting down...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188FB1"/>
                    </a:solidFill>
                  </a:ln>
                  <a:effectLst>
                    <a:glow rad="63500">
                      <a:srgbClr val="188FB1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23177" name="AppGallery" hidden="1">
            <a:extLst>
              <a:ext uri="{FF2B5EF4-FFF2-40B4-BE49-F238E27FC236}">
                <a16:creationId xmlns:a16="http://schemas.microsoft.com/office/drawing/2014/main" id="{089AC478-A62C-9221-AFCC-540FA54C6FC6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23178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BE1C5F-702B-AE72-0B69-D7FF9E8951C5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79" name="WindowAppGallery_" hidden="1">
              <a:extLst>
                <a:ext uri="{FF2B5EF4-FFF2-40B4-BE49-F238E27FC236}">
                  <a16:creationId xmlns:a16="http://schemas.microsoft.com/office/drawing/2014/main" id="{501EF85F-A326-CA84-6797-A894EA0DCE94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80" name="TitleLabelAppGallery_" hidden="1">
              <a:extLst>
                <a:ext uri="{FF2B5EF4-FFF2-40B4-BE49-F238E27FC236}">
                  <a16:creationId xmlns:a16="http://schemas.microsoft.com/office/drawing/2014/main" id="{966FC5E6-2E0C-8A04-CABE-D0E8B671A7BB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23181" name="Pic1AppGallery_" hidden="1">
              <a:extLst>
                <a:ext uri="{FF2B5EF4-FFF2-40B4-BE49-F238E27FC236}">
                  <a16:creationId xmlns:a16="http://schemas.microsoft.com/office/drawing/2014/main" id="{EC1EC8C7-872E-C282-8C15-36BE6BBDB361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2" name="Pic2AppGallery_" hidden="1">
              <a:extLst>
                <a:ext uri="{FF2B5EF4-FFF2-40B4-BE49-F238E27FC236}">
                  <a16:creationId xmlns:a16="http://schemas.microsoft.com/office/drawing/2014/main" id="{8A9FED99-236D-2258-EFB4-282B57D4E45C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3" name="Pic3AppGallery_" hidden="1">
              <a:extLst>
                <a:ext uri="{FF2B5EF4-FFF2-40B4-BE49-F238E27FC236}">
                  <a16:creationId xmlns:a16="http://schemas.microsoft.com/office/drawing/2014/main" id="{DCC88DE1-D8B8-16B9-0F05-0BA8B36873A5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4" name="Pic4AppGallery_" hidden="1">
              <a:extLst>
                <a:ext uri="{FF2B5EF4-FFF2-40B4-BE49-F238E27FC236}">
                  <a16:creationId xmlns:a16="http://schemas.microsoft.com/office/drawing/2014/main" id="{36023029-2B28-5F76-8CB2-4B460897B62F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5" name="Pic5AppGallery_" hidden="1">
              <a:extLst>
                <a:ext uri="{FF2B5EF4-FFF2-40B4-BE49-F238E27FC236}">
                  <a16:creationId xmlns:a16="http://schemas.microsoft.com/office/drawing/2014/main" id="{D4A07485-117D-5DCB-1AF6-581CFC3E0763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6" name="Pic6AppGallery_" hidden="1">
              <a:extLst>
                <a:ext uri="{FF2B5EF4-FFF2-40B4-BE49-F238E27FC236}">
                  <a16:creationId xmlns:a16="http://schemas.microsoft.com/office/drawing/2014/main" id="{04D01FF4-4DBC-7F77-2B66-0FF7F74EC3D6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7" name="Pic7AppGallery_" hidden="1">
              <a:extLst>
                <a:ext uri="{FF2B5EF4-FFF2-40B4-BE49-F238E27FC236}">
                  <a16:creationId xmlns:a16="http://schemas.microsoft.com/office/drawing/2014/main" id="{70250404-C7E6-3BB2-F20D-730380C9A2EE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8" name="Pic8AppGallery_" hidden="1">
              <a:extLst>
                <a:ext uri="{FF2B5EF4-FFF2-40B4-BE49-F238E27FC236}">
                  <a16:creationId xmlns:a16="http://schemas.microsoft.com/office/drawing/2014/main" id="{22C2EF9B-6126-7F3A-BE78-21D7D5A32988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9" name="Pic9AppGallery_" hidden="1">
              <a:extLst>
                <a:ext uri="{FF2B5EF4-FFF2-40B4-BE49-F238E27FC236}">
                  <a16:creationId xmlns:a16="http://schemas.microsoft.com/office/drawing/2014/main" id="{35E6AA49-5278-A1CF-4AD0-69E8118249C1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90" name="Button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5DD45278-2420-936E-BC03-9FDBB7EC7084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3191" name="Button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E45AFB51-FC62-789B-EF81-24189B15EBA7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23550" name="AppInputBox" hidden="1">
            <a:extLst>
              <a:ext uri="{FF2B5EF4-FFF2-40B4-BE49-F238E27FC236}">
                <a16:creationId xmlns:a16="http://schemas.microsoft.com/office/drawing/2014/main" id="{23EAB6FE-7EAD-3F4A-EC4A-3F4BE867959A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123551" name="WindowAppInputBox_" hidden="1">
              <a:extLst>
                <a:ext uri="{FF2B5EF4-FFF2-40B4-BE49-F238E27FC236}">
                  <a16:creationId xmlns:a16="http://schemas.microsoft.com/office/drawing/2014/main" id="{A71D37AB-64F4-5F04-25E5-85BAD33B8DE6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2" name="Button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A5AEF77-4117-A876-5F14-F16AA42C8F44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3" name="AXTextBox1AppInputBox_" hidden="1">
              <a:extLst>
                <a:ext uri="{FF2B5EF4-FFF2-40B4-BE49-F238E27FC236}">
                  <a16:creationId xmlns:a16="http://schemas.microsoft.com/office/drawing/2014/main" id="{54840146-1E17-88DA-65E9-6007525A42C4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123554" name="AppMessage" hidden="1">
            <a:extLst>
              <a:ext uri="{FF2B5EF4-FFF2-40B4-BE49-F238E27FC236}">
                <a16:creationId xmlns:a16="http://schemas.microsoft.com/office/drawing/2014/main" id="{A36C7472-25A1-2AD0-6EAC-933F73EB6346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123555" name="WindowAppMessage_" hidden="1">
              <a:extLst>
                <a:ext uri="{FF2B5EF4-FFF2-40B4-BE49-F238E27FC236}">
                  <a16:creationId xmlns:a16="http://schemas.microsoft.com/office/drawing/2014/main" id="{F1789E66-E80A-9708-6D0D-84C81B558CD4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Wrong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6" name="Button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7950B39-ABB7-9C31-3339-737BC53D6255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7" name="ExclamationAppMessage_" hidden="1">
              <a:extLst>
                <a:ext uri="{FF2B5EF4-FFF2-40B4-BE49-F238E27FC236}">
                  <a16:creationId xmlns:a16="http://schemas.microsoft.com/office/drawing/2014/main" id="{3400D6A1-2FCE-3E78-20D5-4D3A92814039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8" name="ErrorAppMessage_" hidden="1">
              <a:extLst>
                <a:ext uri="{FF2B5EF4-FFF2-40B4-BE49-F238E27FC236}">
                  <a16:creationId xmlns:a16="http://schemas.microsoft.com/office/drawing/2014/main" id="{FEF929CE-B7F4-1841-12D6-BF054809FC78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9" name="InfoAppMessage_" hidden="1">
              <a:extLst>
                <a:ext uri="{FF2B5EF4-FFF2-40B4-BE49-F238E27FC236}">
                  <a16:creationId xmlns:a16="http://schemas.microsoft.com/office/drawing/2014/main" id="{15322881-56CD-940F-91CF-95D5BA3116B4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AppModalFiles" hidden="1">
            <a:extLst>
              <a:ext uri="{FF2B5EF4-FFF2-40B4-BE49-F238E27FC236}">
                <a16:creationId xmlns:a16="http://schemas.microsoft.com/office/drawing/2014/main" id="{39AD416C-D4AC-6624-9D27-86B5413DCF55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3" name="WindowAppModalFiles_" hidden="1">
              <a:extLst>
                <a:ext uri="{FF2B5EF4-FFF2-40B4-BE49-F238E27FC236}">
                  <a16:creationId xmlns:a16="http://schemas.microsoft.com/office/drawing/2014/main" id="{4DA780DF-E4D5-5C8D-211E-1D527CA31022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TopPanelAppModalFiles_" hidden="1">
              <a:extLst>
                <a:ext uri="{FF2B5EF4-FFF2-40B4-BE49-F238E27FC236}">
                  <a16:creationId xmlns:a16="http://schemas.microsoft.com/office/drawing/2014/main" id="{8CC4C7EF-C78E-9EB4-2746-D2120130E4D7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Button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1E1308A-EF82-C961-1A6B-179856BFD998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" name="Button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E32313F3-78DD-B2C6-36B8-AA8C382B096F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7" name="PathAppModalFiles_" hidden="1">
              <a:extLst>
                <a:ext uri="{FF2B5EF4-FFF2-40B4-BE49-F238E27FC236}">
                  <a16:creationId xmlns:a16="http://schemas.microsoft.com/office/drawing/2014/main" id="{FBA8848E-D48F-EF91-E86F-990B5D6F8864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/Users/Admin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utton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8A6E8A18-7D2D-E57D-3109-9E4CA51AC0C7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" name="Button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26B6FED-C4D4-7877-482F-3F0B32C4F66E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0" name="SelectedFileAppModalFIles_AppModalFiles_" hidden="1">
              <a:extLst>
                <a:ext uri="{FF2B5EF4-FFF2-40B4-BE49-F238E27FC236}">
                  <a16:creationId xmlns:a16="http://schemas.microsoft.com/office/drawing/2014/main" id="{67F1D8D6-E0B6-C36A-BE77-A602F48C0540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" name="InnerWindowAppModalFiles_" hidden="1">
              <a:extLst>
                <a:ext uri="{FF2B5EF4-FFF2-40B4-BE49-F238E27FC236}">
                  <a16:creationId xmlns:a16="http://schemas.microsoft.com/office/drawing/2014/main" id="{24D8C783-B8EC-E563-C06E-E3D63D05CAE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" name="BottomPanelAppModalFiles_" hidden="1">
              <a:extLst>
                <a:ext uri="{FF2B5EF4-FFF2-40B4-BE49-F238E27FC236}">
                  <a16:creationId xmlns:a16="http://schemas.microsoft.com/office/drawing/2014/main" id="{1FB82135-875C-74CB-5C28-7E743D770ECB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13" name="AXTextBox1AppModalFiles_" hidden="1">
              <a:extLst>
                <a:ext uri="{FF2B5EF4-FFF2-40B4-BE49-F238E27FC236}">
                  <a16:creationId xmlns:a16="http://schemas.microsoft.com/office/drawing/2014/main" id="{094BF280-ED47-193A-D846-8DB67A9592A2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Button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68A60AC-4066-B110-1183-0B48D74CA97A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15" name="Button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B1F8B4FB-A82B-76C0-DF11-8398DA75AA69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7566" name="AppWords" hidden="1">
            <a:extLst>
              <a:ext uri="{FF2B5EF4-FFF2-40B4-BE49-F238E27FC236}">
                <a16:creationId xmlns:a16="http://schemas.microsoft.com/office/drawing/2014/main" id="{C44EEA8B-647F-D109-4F47-890BA5018C42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7567" name="WindowAppWords_" hidden="1">
              <a:extLst>
                <a:ext uri="{FF2B5EF4-FFF2-40B4-BE49-F238E27FC236}">
                  <a16:creationId xmlns:a16="http://schemas.microsoft.com/office/drawing/2014/main" id="{B76022C8-C070-A41A-6C6D-60E3E10C42AC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8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F07AD21-5887-F1FF-F4F2-0BD170F4746D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9" name="WYSIWYGbackdropAppWords_" hidden="1">
              <a:extLst>
                <a:ext uri="{FF2B5EF4-FFF2-40B4-BE49-F238E27FC236}">
                  <a16:creationId xmlns:a16="http://schemas.microsoft.com/office/drawing/2014/main" id="{8D6F7070-951B-1649-CCB0-B2D9E8F8D73F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7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7674D067-AFBA-9A73-99CA-3D90B02F5CFF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757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61FCE67-0BB5-7007-9BFC-9B73B1A59090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757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7EF53AB2-73A8-892B-048D-C7E53352582B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757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B8B4F42B-C0A7-C5E1-BFE0-F4A1CD41C052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757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7BCEFC9A-C587-F6C5-16C0-2941E61E22A7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7575" name="Button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30795D97-8FA3-6929-6199-F20CC2FCF336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7576" name="Button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8BB13E6-6101-373E-C71A-7DC020F4D249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7577" name="Button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CDACFA5E-1BE4-6B77-9DA5-060203CA9E9E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7578" name="Button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B1E8C85A-4ED9-03AF-141C-98E7AB40183F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757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21ACA835-AFA5-EFBC-6951-AE5A875E8C8F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19D935A4-200D-E283-99E6-D046A809B006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3C7D7F45-7ACE-DE48-2383-3F80E650A078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2" name="Button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EAAF2E99-92B8-34E3-BD92-FD9090B7CE5E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7583" name="Button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10EB3862-222B-E119-45B8-1201A57F925C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7888" name="Button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629D6CF1-71E1-53D6-3A44-BE0FA4814B64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7889" name="SizeLabelAppWords_" hidden="1">
              <a:extLst>
                <a:ext uri="{FF2B5EF4-FFF2-40B4-BE49-F238E27FC236}">
                  <a16:creationId xmlns:a16="http://schemas.microsoft.com/office/drawing/2014/main" id="{981964F5-2781-DE35-3AB7-C7923B004153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7890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F7236AE-EAE7-7133-0887-8694D4E2A1A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1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0737D83-69D2-76B2-AF8B-2969C8D4F91B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2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AEB211A-E003-E7EA-1DEA-BF915C45BD7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3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16A2286-16E4-F2AD-F18E-CF40F197A94C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4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883A927-E4B6-CAB3-A7DB-805F4458717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5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F46BF8E6-EA9F-1BEF-D83C-C5C8C03C952C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6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7FFAAF7-2F77-CA40-6846-39386622D050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7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EB55776-9786-2B30-70C0-BDAEA70BAB5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8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F0DEA0-CAAF-CB17-7143-FF2F2FF0024A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9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AD1B521-B6CE-B424-15C4-1DD27C81ECEE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0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FCD30493-6930-0FA7-104E-A1183AAE5D08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7901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408065DA-FB28-CF5A-A23B-C4C5A0784CF3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77902" name="DummyShapeAppWords_" hidden="1">
              <a:extLst>
                <a:ext uri="{FF2B5EF4-FFF2-40B4-BE49-F238E27FC236}">
                  <a16:creationId xmlns:a16="http://schemas.microsoft.com/office/drawing/2014/main" id="{EFA2EEBE-679D-BD23-3748-0E827612997F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3" name="AXTextBox2AppWords_" hidden="1">
              <a:extLst>
                <a:ext uri="{FF2B5EF4-FFF2-40B4-BE49-F238E27FC236}">
                  <a16:creationId xmlns:a16="http://schemas.microsoft.com/office/drawing/2014/main" id="{ED7CB26F-2B9B-14E1-277B-ADB9B39EB287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904" name="AssocIconAppWords_" hidden="1">
              <a:extLst>
                <a:ext uri="{FF2B5EF4-FFF2-40B4-BE49-F238E27FC236}">
                  <a16:creationId xmlns:a16="http://schemas.microsoft.com/office/drawing/2014/main" id="{AD340D4A-20CF-EF42-31FF-3E31A6FF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23991" name="AppGuess" hidden="1">
            <a:extLst>
              <a:ext uri="{FF2B5EF4-FFF2-40B4-BE49-F238E27FC236}">
                <a16:creationId xmlns:a16="http://schemas.microsoft.com/office/drawing/2014/main" id="{D5661C30-D600-54A4-7ECB-5367F853F59A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123992" name="WindowAppGuess_" hidden="1">
              <a:extLst>
                <a:ext uri="{FF2B5EF4-FFF2-40B4-BE49-F238E27FC236}">
                  <a16:creationId xmlns:a16="http://schemas.microsoft.com/office/drawing/2014/main" id="{A4B579FC-49A8-47A3-EF29-8B4520A88877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3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E12E784-B409-7741-B251-FF0643643FEE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4" name="Button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F0C9F8FC-5C4B-C692-7B82-3DF72146E17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123995" name="Button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E42DFAAF-BC07-48E4-5536-8EBB6BD0680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23996" name="Button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FB9BC3EF-9BE3-61D6-DEF7-2373DBF5231B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123997" name="Button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60A7DAD9-5DFE-3525-0FCA-EA81187A5500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123998" name="Button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0F09FAAC-62B4-8C99-920D-DE3E898D7DE4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123999" name="Shape11AppGuess_" hidden="1">
              <a:extLst>
                <a:ext uri="{FF2B5EF4-FFF2-40B4-BE49-F238E27FC236}">
                  <a16:creationId xmlns:a16="http://schemas.microsoft.com/office/drawing/2014/main" id="{73B7F5B1-4D45-17CB-D894-A99C2F9ADD73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4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124231" name="AppTaskmgr" hidden="1">
            <a:extLst>
              <a:ext uri="{FF2B5EF4-FFF2-40B4-BE49-F238E27FC236}">
                <a16:creationId xmlns:a16="http://schemas.microsoft.com/office/drawing/2014/main" id="{DE84CD83-A8D8-0865-109E-4FB429CA8262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124232" name="WindowAppTaskmgr_" hidden="1">
              <a:extLst>
                <a:ext uri="{FF2B5EF4-FFF2-40B4-BE49-F238E27FC236}">
                  <a16:creationId xmlns:a16="http://schemas.microsoft.com/office/drawing/2014/main" id="{736A9900-6D61-EE53-EA00-BF14AE76BF67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124233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11DA60F-F3E1-5DA9-DE8B-C57B09233BBA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4" name="Button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2D743E2-62F1-0A32-C5AE-626F3488875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124235" name="Proc1AppTaskmgr_" hidden="1">
              <a:extLst>
                <a:ext uri="{FF2B5EF4-FFF2-40B4-BE49-F238E27FC236}">
                  <a16:creationId xmlns:a16="http://schemas.microsoft.com/office/drawing/2014/main" id="{B82FABA0-8DB3-78CF-86F0-41443FC71D8F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6" name="Proc2AppTaskmgr_" hidden="1">
              <a:extLst>
                <a:ext uri="{FF2B5EF4-FFF2-40B4-BE49-F238E27FC236}">
                  <a16:creationId xmlns:a16="http://schemas.microsoft.com/office/drawing/2014/main" id="{7D105A50-71CF-1CCA-E0F0-4062E45FD551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7" name="Proc3AppTaskmgr_" hidden="1">
              <a:extLst>
                <a:ext uri="{FF2B5EF4-FFF2-40B4-BE49-F238E27FC236}">
                  <a16:creationId xmlns:a16="http://schemas.microsoft.com/office/drawing/2014/main" id="{6446D94C-F8E9-3F1F-BDD2-EAF39924E098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8" name="Proc4AppTaskmgr_" hidden="1">
              <a:extLst>
                <a:ext uri="{FF2B5EF4-FFF2-40B4-BE49-F238E27FC236}">
                  <a16:creationId xmlns:a16="http://schemas.microsoft.com/office/drawing/2014/main" id="{E72AA8FC-A4D3-5F90-CE53-C9E8EC2CDA3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9" name="Proc5AppTaskmgr_" hidden="1">
              <a:extLst>
                <a:ext uri="{FF2B5EF4-FFF2-40B4-BE49-F238E27FC236}">
                  <a16:creationId xmlns:a16="http://schemas.microsoft.com/office/drawing/2014/main" id="{38296A2A-B844-F48C-A0BC-20732C4D0D97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0" name="Proc6AppTaskmgr_" hidden="1">
              <a:extLst>
                <a:ext uri="{FF2B5EF4-FFF2-40B4-BE49-F238E27FC236}">
                  <a16:creationId xmlns:a16="http://schemas.microsoft.com/office/drawing/2014/main" id="{06B9D798-4BC5-67DB-E006-7BA5E0EF9F1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1" name="Proc7AppTaskmgr_" hidden="1">
              <a:extLst>
                <a:ext uri="{FF2B5EF4-FFF2-40B4-BE49-F238E27FC236}">
                  <a16:creationId xmlns:a16="http://schemas.microsoft.com/office/drawing/2014/main" id="{4A8CDAF6-EB29-BB5F-DAF7-A222359D2260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2" name="Proc8AppTaskmgr_" hidden="1">
              <a:extLst>
                <a:ext uri="{FF2B5EF4-FFF2-40B4-BE49-F238E27FC236}">
                  <a16:creationId xmlns:a16="http://schemas.microsoft.com/office/drawing/2014/main" id="{8ED5AD8D-2EC9-2504-F5C1-37EF35383C3F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3" name="Proc9AppTaskmgr_" hidden="1">
              <a:extLst>
                <a:ext uri="{FF2B5EF4-FFF2-40B4-BE49-F238E27FC236}">
                  <a16:creationId xmlns:a16="http://schemas.microsoft.com/office/drawing/2014/main" id="{038BEA89-59A1-0CB0-00B3-40CFEE6EA382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4" name="Proc10AppTaskmgr_" hidden="1">
              <a:extLst>
                <a:ext uri="{FF2B5EF4-FFF2-40B4-BE49-F238E27FC236}">
                  <a16:creationId xmlns:a16="http://schemas.microsoft.com/office/drawing/2014/main" id="{87ACADCC-70AA-F4A8-6908-4F33B8E8A29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4500" name="AppPaint" hidden="1">
            <a:extLst>
              <a:ext uri="{FF2B5EF4-FFF2-40B4-BE49-F238E27FC236}">
                <a16:creationId xmlns:a16="http://schemas.microsoft.com/office/drawing/2014/main" id="{45E6AC5E-F588-BE38-E82E-E1F690F4A838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12450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ABA1799-8ABA-CBDD-49D7-1FB5EA6D0577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502" name="WindowAppPaint_" hidden="1">
              <a:extLst>
                <a:ext uri="{FF2B5EF4-FFF2-40B4-BE49-F238E27FC236}">
                  <a16:creationId xmlns:a16="http://schemas.microsoft.com/office/drawing/2014/main" id="{711A2916-5970-7848-1525-F4928BCF5740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4503" name="Shape6AppPaint_" hidden="1">
              <a:extLst>
                <a:ext uri="{FF2B5EF4-FFF2-40B4-BE49-F238E27FC236}">
                  <a16:creationId xmlns:a16="http://schemas.microsoft.com/office/drawing/2014/main" id="{85974347-9E50-8FFA-862C-B049D70A82C2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124512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9291B6-122A-5EF2-8B42-0E1B9DAED59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3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E51063-1A56-E7A1-A852-6E78304E1CE2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4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53C904-9E83-E499-FA2F-12DB7635374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5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FCEF8A-558F-1BE1-98F5-50D2C57E0567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6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5F2B53-3870-26FF-1133-847857D54F72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7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035CD0-8C36-9AF2-15F4-9D134F04003B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8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B5D25F-E463-C2E5-9CE8-E5F4891A620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9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9669E-F891-3BDB-4CEF-94B515D616A7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0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1F7324-F218-3543-5ABF-428F8C47FE74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1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39FD3-9046-EC26-6F35-1D4E6B51FF3E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2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5519A8-7E9A-4123-58F0-27EF144B03C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3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B87AC-FF79-939F-FFAA-2AC1BAC3EE17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4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D4A11D-5EC0-2B56-11CE-B45808A1D07C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5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E40DF5-CFFF-A281-9C37-22493CCAEB99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6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32C15-78B8-1E89-C981-EBD780ABADD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7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E73F0C-4836-49E6-CF66-2B4903ACE829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8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8093BD-CD12-27E4-AAD0-02033A1FE3A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9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B5F2F5-9787-D1F7-5698-4283651F17F8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0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893CE3-C641-DD46-BFB3-CD5F815968B3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1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00786-F85E-1452-CB66-295CB262B5AE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2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151B4D-6816-3522-C3EB-CAF931A11949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3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0E892B-F3FD-B78F-1839-941CBB5B279C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4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BB0090-5775-BB1B-7C3B-2D85A83E3963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5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B1A98-DCE8-FE95-E279-288C6BB26A9E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6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D204D0-B485-E62B-F249-F5E892104C7A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7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06983C-B8CF-3E52-CA0E-A20AACA1AF9A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8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EA421E-C836-6A6F-FDEA-11EEE5F443C4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9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4F978-61B0-C4B5-3E0A-4ED383E4286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0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5691F-0230-0726-ABD0-E594097C5E0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1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632EC-FA45-1D7D-5426-4F937C5D84E1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2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47EA33-8CCB-95FF-D045-CA0D6D16743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3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B8ED0C-0C59-E0BB-3729-51E49EAA7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4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D31A70-F375-4155-E987-E2D48C82A61D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5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AF59BB-95F6-36DD-A9C6-3DE8F70BAAC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6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67527-C7B4-0BCF-D1CB-83B4FF7AC950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7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C596EF-5B42-DD6B-8617-12185945A10F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8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F669DE-33DE-8309-FAC7-F1F6894F81A9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9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1C26-8C5D-9504-7DA3-01347796FCC5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0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6F9CB-FF6F-B41C-2F20-775089C7FE5C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1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95DB2-4084-5930-E407-1C04E50AEC4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2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CC844B-72D1-0183-A9CC-0C649CD6BA90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3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323F69-6260-491C-6C52-606D918EC378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4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5BB582-0C3E-C1CC-C4B1-780617DF3862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5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94D923-9E65-212E-D8B7-4BB2AD31E7C2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6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8D138-1645-3E65-D85D-B51C6EC82C8A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7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63384E-E19A-004F-FF87-81B369982EBD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8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C49DFF-67C5-9E49-C690-5FAB93B1FF74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9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27738-258D-FB2A-47AE-8BCE2D00998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0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F45EF8-A206-7D00-4BA7-F8CD4E30A909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1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C98F69-9C63-1C55-F05A-65616C00E843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2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6DA3A-5CC1-DD26-A5EF-FE45C66927EE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3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7CC6C7-E0E2-710D-45F3-6BD44A3A5510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4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F7A97C-8E91-BCC0-EF8F-1DF76AEC8386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5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3A79E0-9E02-2353-E121-A7C48A0073E8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6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3D486-AE4B-8774-08F0-C5D5F6C5C8B0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7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322DEE-C70B-610B-81C3-A670C590DFAB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8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8BFC93-ABC0-862E-C0EC-64F7A8F99393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9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16DD6A-5B7B-1663-0135-75F4602997C4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0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3EC9B5-D260-C860-9720-5C67832300F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1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8FF537-B892-69ED-31E5-4009FC5FF09E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2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32F407-21D5-85F3-17D7-0E30E7242D51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3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5034C1-092E-53AD-BD20-837890B7D40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4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37C07-E48D-31D6-6500-1989256CA071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5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95454-B643-3BE3-F56E-3869AC9AF5D1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6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E6AE64-F867-406D-A1BC-A8CD28080A34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7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3EDB0-53A6-CFA6-27E6-1B86EA37BAE9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8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1C7F47-22EB-431D-58C6-2C9C5435E1D1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9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E3BD4-11B8-1318-D9A3-BCDBCE07C19B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0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93D84F-1F74-4B7D-EBF1-E3AC0335F13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1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FAC54-9C3E-1956-D291-3916F55BD63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2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DCD2E6-1A96-46FF-DD38-21C3C14437F3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3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E7ADE-EFA2-701E-4BC9-DC41E85B9935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4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F403-65D9-7049-9020-4EAE0A63B533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5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57B58A-B71F-9240-1DFB-CC980BFD4744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6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F19F85-9469-847E-485F-CEED07CCE4D5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7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F6843-0193-4512-F9FB-36489B31FC7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8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917158-5EEC-AB9C-F908-FBD7BB1AF69E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9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FBA7B-14FC-32E6-ED82-8F63568D9D1A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0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3A1A2-142B-BA05-2962-B20E84CA645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1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9AA800-89A6-03E2-ACD9-4A0CC76F938E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2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286AF9-1810-63C3-1C33-843B97066946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3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D65EC0-B1D9-44F7-0A11-64D95141E63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4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9BC26-E2BA-E1C6-D5A8-6A6376252695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5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7B901F-A22D-7CF8-DD79-FD3FA33F3CBD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6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4B435-1C1E-AF62-AD4E-4E07F2DA291A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7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76378-0F5E-4C8F-18F2-17B4288D411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8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806E78-B6B1-7DF4-2185-72CD92DC9AB8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9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F7CF2-DB93-6EFE-7A54-20DDAA7A8D8E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0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0063D3-23EE-8CD8-FEFC-341A21584859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1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D4470C-6466-A30E-E167-70FED405D01A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2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946B6-9071-8DDD-4B7D-BF39C99F2317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3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1ECCF0-D7B5-047E-675C-CD9F17C3CAF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4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05FB3B-C193-2FC9-9E0C-1D4FC2E8C1A5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5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0EA43-E389-A523-EDA9-2741B961C525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6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C9FAD2-FB35-CBB8-AD5F-0DA1F5B45AF3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7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7A6A5A-021A-74E4-C596-1FEB6E469999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8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CF3CFB-3B35-2F2D-F394-ED82C6992E4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9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B20039-FECD-61C9-7F5F-744F46DDD7D1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0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33BCE-502D-73B0-32B4-F322C2B1129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1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FF5338-B9B0-C83C-6E1D-B3E45D2FDDA6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2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539BCC-785E-D3F5-DFB1-8748DEA91DBD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3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096808-1857-8F72-1DB4-BE33A5D14705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4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E80287-3B78-3EA7-B856-DD36354F23AA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5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0FAD3-099A-0BD3-526B-B81E243888BA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6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4256B-95D3-1F1A-6DE8-AC530E9B3B63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7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E953E1-C15D-CD47-F04C-9D9E5E5E011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8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44149-FC94-63D2-6354-B4DDD00FCD4F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9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D9BDCC-A72A-F1A7-8593-307B2B430BA4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0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8C154F-D497-71A7-01FA-82672D680F02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1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6E56E7-1685-20B7-2AEE-151864B649B2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2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BB2BA-A90F-62A0-CD83-DDA5C096A471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3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C80B8-7F7E-A118-C75B-56B269179F94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4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8CE2A2-6A26-AA07-332F-64D483008E43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5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8BE18-C4D0-D7FD-A4EE-482881D2E9C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6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E65DF7-8ED2-0246-BA57-7BBD31D9DC0D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7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97E939-E0C2-724E-B2AC-A08B975A547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8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C1BD16-159D-042A-DAB8-D19FFBA1541B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9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EB1837-95D7-E9F5-DBDE-5A168F12F9DC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0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1D63B-E55E-620C-14A5-47EC32AD365A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1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4DC7E-C6A8-41AC-A7E5-CAEBB3AE40CE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2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56DF7A-2136-B0C0-AD4E-1D56B1F95C5F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3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F3C433-FB70-8814-FA69-BE9F898769EA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4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151B09-7A04-7BDD-ABA5-29367860996E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5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E82CC-20A2-B209-6AE9-5BDFD0B67544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6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1E887-2B3C-C1BE-82C8-660341DB825C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7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7154CC-EE7E-1239-D4B8-F3F15FF59E3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8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52FFFF-721B-B6FC-4540-B2877E5FC0BA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9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EE7BB-FDA0-4A90-5ADE-3A7BF19888F0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0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CA151F-FAC9-B1F3-48D3-4F3DFF891ED2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1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1AC3F7-4184-F8AD-789D-4285309E33B5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2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B5EA9-B29B-F5A3-669E-29B9D80B488D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3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7A5DA-8D54-8BC6-C2F8-D293F58AC443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4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5BADE9-B58C-370C-D8AB-E90A06A8C490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5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EC2A-DB12-8026-3BCA-01ED0E6DBC3E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6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74904-7C4A-497A-7E0F-3E19CA99F0CF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7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ADD9EC-7CE6-2BEC-8EAC-087AFB3F9D86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8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E32397-3062-E43D-A43A-04E0A1C20D1D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9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7A12C5-CBB5-25E6-6A82-1054D10727C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0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A30929-A5E1-58DB-EF59-7F5E0DC54A2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1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96ED7-159F-240D-26F8-AE3715F4B8A4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2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66E279-59BB-66C8-4A5B-5857C3509438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3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3E985C-8347-115A-C3E9-60F6FFCCF27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4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47867-9364-C8AF-477D-0AA2E22D03BC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5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F58A68-E83F-D79E-AE28-A536496A5261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6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6CDC2-13A1-3B43-8E75-05C9B5E4C3FD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7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C140E4-131E-DA73-61B6-FCEFF19431B4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8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64EFD8-F572-9970-358E-7DAE9FCB9631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9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A0EB4-7535-E962-C0C7-2E09290CF7A7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0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547109-C660-5AC3-AC0E-595018A12AB8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1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4C4893-1646-D684-44A0-27D3D623D763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2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6D7B62-FBB5-1CE7-A133-14A97B7F9988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3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AEE5B4-81BE-FD46-E400-2FFB1A1A259D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4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58FDE-9801-4F2D-E582-1B8A0991BDDB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5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CDAF77-9D15-69A1-5AED-BCFAE99EFC04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6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33FB17-62AF-6F09-E45A-DEEB313A736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7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DBFD27-D42E-32F8-0986-905F8244797D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8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B64D86-9A6D-3CA8-9CE5-6E0507871731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9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E769D-B6E7-A4F6-9ADA-329660DFE280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0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024D9-BA64-9E31-4207-47F37BC3BA15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1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90DAD8-C83C-FFCB-FECD-82ABAB51A3A2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2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393CC-3F47-D490-90BA-4CB5B4729113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3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532AF-5FBA-5786-3946-CA4718574F90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4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769909-C311-59FD-4DE2-C905969E42CC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5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BF0906-813C-94B5-2AEF-01485A0233A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6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53E3D4-ABA1-4F8D-2B46-9E6E6B938F4B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7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779A-8DF2-2A30-FED9-73BBA5A62279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8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B28B8-4F19-00B8-4B7B-7C721476903D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9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D3855B-5EC3-0238-6982-247287C89332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0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58917-65D0-CD5A-511B-4A5E8C5893A0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1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69F88-D5DC-D714-A67A-958DF6AAE485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2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C69629-A5A6-32B3-AF99-6CF7C7EA4DF0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3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18B1C-DABB-23C4-3D85-EB1132E8166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4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AB6BD-17D7-4D22-BB30-3178BF2FD34A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5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3BC28-EC72-FFA3-2853-2721AC6F90FD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6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B113E-6751-915D-BBAC-40F47DC1F45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7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016156-E959-7DE2-952B-65B05BC45E38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8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64933-B38A-4400-ADE7-BC851A45B0A2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9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C871A7-8F50-08DC-3FF7-37ECFFB6475B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0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BE0C44-FEF5-113B-193A-2DE63990250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1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9D55F-AEBF-4FCD-C393-7D7EA69539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2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A1E9FB-837F-C0BE-B382-F4466150ABE5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3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7858CF-39E6-96A6-F569-DBAB859EA055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4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76FE3-ED5B-96BB-52ED-6C60D54F5E9E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5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63A30-79A0-8E65-A447-38A9200416DD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6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71564D-9B76-B702-FB3E-3FE938FE0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7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F69D28-1870-8DEC-90D1-715C1ADA221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8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FF9802-3976-7385-76C2-C01CC01BCDDD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9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35F281-7301-2DE8-2DA4-16AC2ED34E59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0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F9FEF-B0A8-F7D5-2187-A11DA1A2F3D4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1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65359D-B3B9-A92B-4C0C-BB1F3999EB97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2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10424-ED3D-73E6-961E-F5076CD2DAEA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3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C3F3DB-99C1-995F-847C-45DD00042390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4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C98C9-771E-9296-FF57-8813DB3BF5F0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5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7524D6-A8C3-2A7D-653F-E5866F68081A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6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83368-5C4B-6C5C-3E18-E50A6D257BF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7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10866-6D17-6124-4DDE-F8415B693AC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8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EE99C8-3C4C-2C30-A2A9-1A51C2761E2D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9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7E1788-CAF3-AB3E-AAD7-D6AC5B19248B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0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29F065-9704-3FD7-4BFE-8AE56FA08773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1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C22F54-80E2-FC7A-A4AF-A41F8278B26F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2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DB44-9234-A5C5-D0A8-B805810D6C8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3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01035D-D7DA-029A-A689-90E8A310A32E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4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BB18EC-B464-ECEF-9598-234221927608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5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A40A55-1E90-7DA6-9D84-74F64D112053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6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B8C695-772C-1E7A-5F82-61A72EA64E6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7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2DC1-6EAC-E5C8-C6AE-B370C2667B28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8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46B79-A437-383B-651D-337C522E855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9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1DC970-D181-4E00-7B6C-DE7F838291A8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0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4D4BA-AFCC-0FE2-7114-080C2EAB30F6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1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F80AB-7FA0-6F23-8581-A9964785C9DD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2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3FB11-3C88-0213-17C5-1C1E614B7E2B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3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1F884F-402E-274E-BCC6-3D83DFCE953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65C69-869F-0FC0-8A51-E5778F9929BC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048A69-AA93-3D99-0F61-57BD52651A88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8B360-4053-B772-BEF4-5751B1107DF6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433E61-1AEE-E0B5-E5D9-0E25C7A31C7A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55B13F-5E6E-507F-814A-4B172C43D619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3201B3-9387-EECA-B1E1-6DE46ED989E4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ED54EA-18A5-6F82-7143-A728BC3ADBF8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C189DF-C8FF-42E8-536C-1FBD376B5380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5B80A0-FBAC-DBD3-D8B9-549876640F8D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912DA3-930F-04D8-1C21-8E3BCB4C0A43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7B2A-5BD7-3C8F-AA30-AFFE8ABB684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740364-9BC4-F3AF-D261-759D645F7A7F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A05E13-7836-0139-00B4-55C50D1715F7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C4C916-0C62-742E-DC6B-1E0B9714C449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6DA803-83F1-3162-6C3E-21B3B8440FFD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B7267-54DF-8B6A-6FAD-F9172F0B2032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F4F72-AE5A-B86D-60C6-556DFDEEEA4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A04556-26AF-55C0-86FC-4AC5D41304DB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02FEBC-F627-025E-DAEB-DD7C74664379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A1B119-9EE6-12F6-0625-0EFBD0241463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58C26C-6449-2067-5769-644892FF2A5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D1D57E-9F47-AF6A-00C5-579252F7D58D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667ED9-1462-CEF5-76AC-A3FA1C98D1E2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04D51B-A9DD-9D33-8A5B-EC6410261A2F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592B2-A991-4F89-A084-19B68FEC6552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C682B-E37D-B44D-61B9-831F286EE04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B0E7F-82FD-FE2D-EB46-375AC98C4C22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5DCA76-A710-0013-DFAD-40D464C89108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0E53F-E7EE-5B7B-8E27-DC012ED54E0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96C386-A43B-9D55-408D-F76CDE1C6777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0DBBF-E8F0-0187-3E39-9A7C3578A95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2887B1-E8A4-5263-0CA9-E8520BD10ED2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00FE0B-9D49-AF1E-61D8-3266340F74F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E569C5-FE5E-8E55-E8EE-B8E04CF5D99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E75A2-A1D0-69B1-0651-CF981E45A223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C0F80E-CDA6-5127-9729-CB2E9422CE6C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F9847-4E28-FA98-BCB2-9497CE813B29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F1209-EEF2-F43D-1848-344559B6E7D0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6E5BE-3F50-E49A-93B0-03F692FC015E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DEE03-B335-238B-7C57-C2C5D157609C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614ADD-5DF9-3AAE-F0DE-73F4D5C90ACC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D22442-ABF0-DD9C-F8CE-B97830FEBCEC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2606F-0B2A-DF55-5084-910B8CC76E49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6C9AB2-16A6-CA1E-BDCF-BDF200C6A0BC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66B26-3910-D771-4F24-9EA86BA51A66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9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F3FF7-DA89-7381-E441-8BF1436E79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0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1BF629-015E-AC21-6A7F-E61E0341D91D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1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D8B880-A261-8CAE-33E6-BC4765D7F1F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2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315C2-D286-1368-ADAD-E49576DE32AA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3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95D84B-80FD-577E-5202-F502BC189D34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4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9C8115-FB9D-9D07-10CB-5EF8AD2B9A6B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5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AE7074-39AF-76AE-6D74-E5313A338E3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6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E160EB-CF24-E0CB-3534-1B9886201B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7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072A24-3DD9-CA9F-CECA-874D5AD637B6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8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6C7E48-74CB-BBC4-4562-093E160A14A4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9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F8B4A9-E13E-5847-377E-DF4BA1D85C57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0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70E03-6953-6C31-BB70-DE5DD5AC342E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1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166AD0-6B93-3316-F412-FE3EC663F0C6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2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C77BDE-C485-F1D8-41C7-4D2CCEA26AAC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3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7EBC6-F89B-7E9F-CB0F-46824D2C3DC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4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46CFCF-EF89-8A88-59D2-F4037A2B54C5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5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984254-7A02-7A64-BE8D-CFFF9006C7CE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6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BC6020-BA00-546F-2DC5-6EC15E15D097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7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7555E-4CEC-EDBD-791B-5288A4B5D80D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8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890C9C-D0CA-86AB-3116-A98E4130C52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9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E13FEF-2E68-2E2F-EA39-4AC69DB393FB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0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49B6-B740-48DB-2EF9-62CA85282F38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1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22504-936A-0262-1DC3-29A79534F67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2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F6984C-F82C-E38F-3187-E827292F4773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3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E0464-1CB2-644B-1CA8-E801C2D67F7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4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773E83-56CF-77C2-9417-EE15E6385710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5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715391-63EB-A717-B07A-9BB4523FE582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6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7D650D-1A40-E9AC-9DA1-15C19D61A93E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7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13BA42-F0BE-9B1A-17CD-D741531371BB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8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0D34-00A9-F8B5-EBC1-FFE1AE53C3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9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F396FA-C0FB-F990-0B73-AC495F383F68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0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5299E2-F9F7-1657-0887-654FF7D09C61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1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171995-422F-2C44-B9C2-801ECC4D0C61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2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39FBA3-F3D4-2740-4AA3-1A482614FCD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3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8EA0B0-E00A-940F-30FA-58A68200DF1B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4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13801B-15C7-AE8F-BD2B-37C3733BFC76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5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46AA84-69F7-B86B-7D19-580FFE039D9D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6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4937B3-953D-B3F1-7F62-68318A2BBF68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7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08C623-17D6-5156-ACD5-1F89931AC9B6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8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D7682-97B2-3837-B632-233FA913210E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9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0C324F-9DBA-6BF7-51A2-AEE22772CBCF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0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BE129B-66C0-26F1-D75C-C81B197CA41B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1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47ADB5-1B0E-9D6F-6ABD-461729AB162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2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DEB7F-F21B-23F2-A274-20376BDFCB86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3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4FB6D-1E96-0F7C-5A49-68D50EF1046B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4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2425E-9797-F7A0-F087-5061D75E3027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5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5E589-FDDA-6C95-EAA3-186F04272179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6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8F9AA3-8D9A-C6D1-5210-FDD4058E87BB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7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8763C-D3EF-F0ED-7271-B506A8F83798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8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4D4301-6E84-E59F-0FD6-D8B2D57B89BB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9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B5FD4-9CE8-4FB7-FE84-364CCD1F2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0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050D0E-83DB-DF7D-C16C-F47AC275CD85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1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2FBF5-5E45-1672-CE08-DDD7003930C3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2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D70763-7FF2-7C97-A865-7B5DD92C9928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3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7E7962-600F-A19F-BD65-7E1DADDAA186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4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6D2420-F7A4-6511-C0F5-9971613DA047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5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CBDD5-A995-B566-FF31-F196E5F945C6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6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91047A-AF71-C6D2-3285-C53D82A8A3F4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7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D9CD77-22E2-F384-12B7-C4BE3D284693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8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50AA8A-9874-5825-EA17-B20C0E69D6D4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9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F33F29-CA84-1D08-1B4C-D352AE16068C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0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60DAC-937A-8EB3-BC1F-C7582CEF7242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1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1D951-6418-E191-48D9-353B624B1711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2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509BCD-1C8C-A073-DA4A-B598FA493D1C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3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61636-8AF7-7443-A478-65C8F207E35E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4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204FD9-F73D-CC51-349F-987F415FFA1F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5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5055B5-799F-15B9-3BEC-5AB48F4C978A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6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04818E-129F-F00C-8F1F-D43AAC64939B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7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3577F3-83BB-B28E-4914-BCE33A8DA47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8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EE2940-80FD-9FBE-B1F9-FD03A07BA463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9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186B1D-6C97-B63B-B8DE-015827FBDC7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0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B076F-81DE-8C75-4958-AE26D333D53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1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5FC0BE-27DA-1952-0F35-CCD4A4E6469E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2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E863B-AD2B-7F4D-9D1D-351AA3F404F9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3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66B50C-5105-5BA6-BB99-B6CD8B6D663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4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103F64-6A4C-6FD1-C616-FD81FA482A9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5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5FDD93-B810-8A0D-0E00-A8D46F28559F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6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24E6D1-D6CA-0398-BB40-36FAF38DD586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7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A7F2DB-6278-963D-4F89-1A6607F8A377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450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D03046-1D17-89A4-091C-809232DCD6BE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5" name="41*17*NW*Shape8AppPaint_" hidden="1">
              <a:extLst>
                <a:ext uri="{FF2B5EF4-FFF2-40B4-BE49-F238E27FC236}">
                  <a16:creationId xmlns:a16="http://schemas.microsoft.com/office/drawing/2014/main" id="{B881C7DE-E76D-E01B-E0C7-24E8524113F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12450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0CAB5C87-6075-7D40-5340-77747D60D74D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7" name="41*17*NW*Shape10AppPaint_" hidden="1">
              <a:extLst>
                <a:ext uri="{FF2B5EF4-FFF2-40B4-BE49-F238E27FC236}">
                  <a16:creationId xmlns:a16="http://schemas.microsoft.com/office/drawing/2014/main" id="{E1945BA3-AE70-1B88-F1DE-BE0A595086F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124508" name="63*16*SE*Button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D7DFD1D-0CE6-E3CA-FA67-E548C03FB6EB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124509" name="63*16*SE*Button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6B8A44D4-956E-F6C4-5AF4-8C7131EF35F1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4510" name="63*16*SE*Button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C64F658F-708D-2831-8E76-536554C32CC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124511" name="63*16*SE*Button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93B91C31-261E-3E5D-5EB2-44FB199FFD48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125002" name="App3D" hidden="1">
            <a:extLst>
              <a:ext uri="{FF2B5EF4-FFF2-40B4-BE49-F238E27FC236}">
                <a16:creationId xmlns:a16="http://schemas.microsoft.com/office/drawing/2014/main" id="{77085FCE-72F7-83B8-C2C5-6297E57E2D2E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125003" name="WindowApp3D_" hidden="1">
              <a:extLst>
                <a:ext uri="{FF2B5EF4-FFF2-40B4-BE49-F238E27FC236}">
                  <a16:creationId xmlns:a16="http://schemas.microsoft.com/office/drawing/2014/main" id="{DA9A147E-B41F-250A-7EEB-A67802350EED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4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16BD4E-A3A7-2B7D-78F8-8871CB9E1B06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5" name="Button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8AA665BB-0A63-B419-9B6A-E319B904869F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125006" name="Button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4234D2CE-65C1-5605-4F3B-7C44E82483CD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125007" name="Button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19E0C50A-2E10-3959-C7DE-448E8E1A54C5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125008" name="Button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64CFBE4-53AE-B934-F1A5-03DFF1D4EE82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125009" name="Button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E097525C-0131-6D1E-9FC0-4B15B6CE080E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125010" name="Button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BC207DAE-F642-F4FF-20A3-4BF1B89D6A3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125011" name="Shape2App3D_" hidden="1">
              <a:extLst>
                <a:ext uri="{FF2B5EF4-FFF2-40B4-BE49-F238E27FC236}">
                  <a16:creationId xmlns:a16="http://schemas.microsoft.com/office/drawing/2014/main" id="{DB8156C9-AC8B-74F9-67F0-81AE78B0C48D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125012" name="AppNotes" hidden="1">
            <a:extLst>
              <a:ext uri="{FF2B5EF4-FFF2-40B4-BE49-F238E27FC236}">
                <a16:creationId xmlns:a16="http://schemas.microsoft.com/office/drawing/2014/main" id="{5F95784B-1EDE-FC3F-521B-4B06965C6BA7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125013" name="WindowAppNotes_" hidden="1">
              <a:extLst>
                <a:ext uri="{FF2B5EF4-FFF2-40B4-BE49-F238E27FC236}">
                  <a16:creationId xmlns:a16="http://schemas.microsoft.com/office/drawing/2014/main" id="{CB9F4B45-3860-0CD4-5C91-F4F676CB57B1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25014" name="AXTextBox2AppNotes_" hidden="1">
              <a:extLst>
                <a:ext uri="{FF2B5EF4-FFF2-40B4-BE49-F238E27FC236}">
                  <a16:creationId xmlns:a16="http://schemas.microsoft.com/office/drawing/2014/main" id="{5C0A47A1-B2EA-4697-3EB0-19033B23A5FA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5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6C711F5-6DC5-8E0B-5FE4-4B0E78215DB8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6" name="66*20*SW*Button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1A7B3E16-397E-58E4-A9E2-4F2BFFFD601B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5017" name="66*20*SW*Button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A93B299-D963-2578-ED2F-FDF047E2FBB8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5018" name="66*20*SW*Button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6B40B916-54AC-CAD4-EA0E-C2BFD6826C75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125096" name="AppCalc" hidden="1">
            <a:extLst>
              <a:ext uri="{FF2B5EF4-FFF2-40B4-BE49-F238E27FC236}">
                <a16:creationId xmlns:a16="http://schemas.microsoft.com/office/drawing/2014/main" id="{A9952753-695F-7070-4EDC-CF5EF0BFFACA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125097" name="WindowAppCalc_" hidden="1">
              <a:extLst>
                <a:ext uri="{FF2B5EF4-FFF2-40B4-BE49-F238E27FC236}">
                  <a16:creationId xmlns:a16="http://schemas.microsoft.com/office/drawing/2014/main" id="{953BD2FB-7D71-B5A5-71E6-3CECC8888B04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098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17C643-89F0-6CDC-A611-CCD65E5CFFF3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5099" name="GrpShape6AppCalc_" hidden="1">
              <a:extLst>
                <a:ext uri="{FF2B5EF4-FFF2-40B4-BE49-F238E27FC236}">
                  <a16:creationId xmlns:a16="http://schemas.microsoft.com/office/drawing/2014/main" id="{9A229376-310F-7F79-0B1A-141BCD8D32DC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125102" name="Button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AB9C97-4EC3-1246-4CDC-C37ED5785DD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25103" name="Button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E3EEADD-15E8-B200-D090-6228E60E2CDF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25104" name="Button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363DEF1-8511-AEA0-AA07-9FBC08DAEDD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25105" name="Button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16D6B9D-8B81-4B69-581B-A80E8444F0D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25106" name="Button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B6DC39-003A-9BEB-9224-4F7B4D367280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25107" name="Button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602D1D6-89EB-4738-8743-7C7EDA943A2B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25108" name="Button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D2E7803-9C06-413D-8D9C-F294C0001AF6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25109" name="Button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7DC74AC-2594-99BE-634C-7C8508169083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25110" name="Button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FCC1FF8-FABF-8346-EDAF-DDFB69CF3333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25111" name="Button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EC4E16A-7DFE-63F4-79D3-D4210EA2DEA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5112" name="Button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A9F47B61-B464-9178-1708-78A047944DC1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25113" name="Button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AD894F47-0675-1FF1-674B-8B2848BF0CD7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25114" name="Button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179C7BCE-4ADD-F37F-7051-C2820E94C058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25115" name="Button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1D50452-43E4-382A-7EF1-ABC0D24A99B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25116" name="Button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5A95912-79CA-30DB-19E8-24E91BE45747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25117" name="Button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93CF23-7A2D-395C-E58C-4648620C71D2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25118" name="Button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BA12CB-A044-170A-41AF-A1BA72AE9A7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25119" name="Button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6E2F12E-CEF0-CCBD-ECFD-DDA042E6044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125100" name="Shape7AppCalc_" hidden="1">
              <a:extLst>
                <a:ext uri="{FF2B5EF4-FFF2-40B4-BE49-F238E27FC236}">
                  <a16:creationId xmlns:a16="http://schemas.microsoft.com/office/drawing/2014/main" id="{D7299849-2F47-E65D-A180-1659BF341945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101" name="Shape8AppCalc_" hidden="1">
              <a:extLst>
                <a:ext uri="{FF2B5EF4-FFF2-40B4-BE49-F238E27FC236}">
                  <a16:creationId xmlns:a16="http://schemas.microsoft.com/office/drawing/2014/main" id="{F0F49CDD-14C2-3EC1-0A5C-C31CA26D3213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125274" name="AppSettings" hidden="1">
            <a:extLst>
              <a:ext uri="{FF2B5EF4-FFF2-40B4-BE49-F238E27FC236}">
                <a16:creationId xmlns:a16="http://schemas.microsoft.com/office/drawing/2014/main" id="{715D4650-ECE4-B1EB-7111-E0F1E6ABB999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25275" name="WindowAppSettings_" hidden="1">
              <a:extLst>
                <a:ext uri="{FF2B5EF4-FFF2-40B4-BE49-F238E27FC236}">
                  <a16:creationId xmlns:a16="http://schemas.microsoft.com/office/drawing/2014/main" id="{F67A9B5A-0C28-2B63-D59F-65D543C3BDC1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A70F72-2585-ED97-3A89-1EAAA434AC14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7" name="ShpAbout4AppSettings_" hidden="1">
              <a:extLst>
                <a:ext uri="{FF2B5EF4-FFF2-40B4-BE49-F238E27FC236}">
                  <a16:creationId xmlns:a16="http://schemas.microsoft.com/office/drawing/2014/main" id="{C55DC5FE-BAA8-AA8F-6998-3AFB4294CA50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25278" name="ShpAbout3AppSettings_" hidden="1">
              <a:extLst>
                <a:ext uri="{FF2B5EF4-FFF2-40B4-BE49-F238E27FC236}">
                  <a16:creationId xmlns:a16="http://schemas.microsoft.com/office/drawing/2014/main" id="{6CBDC775-7D7E-6AC0-3E0C-010C9D961092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25279" name="ShpAbout2AppSettings_" hidden="1">
              <a:extLst>
                <a:ext uri="{FF2B5EF4-FFF2-40B4-BE49-F238E27FC236}">
                  <a16:creationId xmlns:a16="http://schemas.microsoft.com/office/drawing/2014/main" id="{CA908A39-4D9E-6359-82AA-A08468CCD913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25280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E4E05A6B-F35A-8428-00E3-9F1CFF9DB16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25281" name="ShpKbd6AppSettings_" hidden="1">
              <a:extLst>
                <a:ext uri="{FF2B5EF4-FFF2-40B4-BE49-F238E27FC236}">
                  <a16:creationId xmlns:a16="http://schemas.microsoft.com/office/drawing/2014/main" id="{7F9412CD-4C6A-2E7F-3105-81516646DC03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25282" name="ShpKbd5Button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18E64B9F-9D8E-8616-7CE2-057D26B9E961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83" name="ShpKbd4Button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1F7BEE74-9B95-3065-958F-8905F7C5EC45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25284" name="ShpKbd3AppSettings_" hidden="1">
              <a:extLst>
                <a:ext uri="{FF2B5EF4-FFF2-40B4-BE49-F238E27FC236}">
                  <a16:creationId xmlns:a16="http://schemas.microsoft.com/office/drawing/2014/main" id="{148F320B-67D9-7477-AEA4-B52497F1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85" name="ShpKbd2AppSettings_" hidden="1">
              <a:extLst>
                <a:ext uri="{FF2B5EF4-FFF2-40B4-BE49-F238E27FC236}">
                  <a16:creationId xmlns:a16="http://schemas.microsoft.com/office/drawing/2014/main" id="{F680F66D-A3F6-9C7A-2742-C68C93343BD7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25286" name="ShpKbd1AppSettings_" hidden="1">
              <a:extLst>
                <a:ext uri="{FF2B5EF4-FFF2-40B4-BE49-F238E27FC236}">
                  <a16:creationId xmlns:a16="http://schemas.microsoft.com/office/drawing/2014/main" id="{43E30B9A-7240-916F-C1B4-E53E1AEE73D2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25287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404FE80-51CD-4694-1E93-2E2675A65C7A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88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D21E7E2-5FEF-752B-7BE0-29B0BD37DE7E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25289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BEF4EDF1-5511-A6AE-E0B3-7FB094440735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90" name="ShpUser9AppSettings_" hidden="1">
              <a:extLst>
                <a:ext uri="{FF2B5EF4-FFF2-40B4-BE49-F238E27FC236}">
                  <a16:creationId xmlns:a16="http://schemas.microsoft.com/office/drawing/2014/main" id="{E7446177-B733-E9E9-663F-EFC5C2F1BEAA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25291" name="ShpUser8AppSettings_" hidden="1">
              <a:extLst>
                <a:ext uri="{FF2B5EF4-FFF2-40B4-BE49-F238E27FC236}">
                  <a16:creationId xmlns:a16="http://schemas.microsoft.com/office/drawing/2014/main" id="{EB4B66A8-6497-EF46-FE23-5B472A5DCC50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25292" name="ShpUser7Button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42FE3D8-F1F4-D1A8-4FDE-429BB0F6FDAD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3" name="ShpUser6AppSettings_" hidden="1">
              <a:extLst>
                <a:ext uri="{FF2B5EF4-FFF2-40B4-BE49-F238E27FC236}">
                  <a16:creationId xmlns:a16="http://schemas.microsoft.com/office/drawing/2014/main" id="{ACD9A38B-DD86-BEF0-05A5-33B63263BA76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25294" name="ShpUser5Button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262D0807-B8D5-6EAB-AB2A-73C97965C3BD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5" name="ShpUser4Button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6874D1FE-1B4E-10A9-E6DD-865EA8866229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25296" name="ShpUser3Button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A8FAB7E-FA80-2016-FD21-941C210A2B69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7" name="ShpUser2AppSettings_" hidden="1">
              <a:extLst>
                <a:ext uri="{FF2B5EF4-FFF2-40B4-BE49-F238E27FC236}">
                  <a16:creationId xmlns:a16="http://schemas.microsoft.com/office/drawing/2014/main" id="{F7706CB6-7705-9523-1197-6B9999BE9D73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25298" name="ShpUser1AppSettings_" hidden="1">
              <a:extLst>
                <a:ext uri="{FF2B5EF4-FFF2-40B4-BE49-F238E27FC236}">
                  <a16:creationId xmlns:a16="http://schemas.microsoft.com/office/drawing/2014/main" id="{96B93B9A-51B3-6251-DCC2-EB3942D39EF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99" name="ShpPersonalise8Button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CE04C201-12F8-A542-49C8-5329EF881591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theme</a:t>
              </a:r>
            </a:p>
          </p:txBody>
        </p:sp>
        <p:sp>
          <p:nvSpPr>
            <p:cNvPr id="125300" name="ShpPersonalise7Button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19D1F67-CC2D-77E6-392C-DBBE0ED25B8F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25301" name="ShpPersonalise6Button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6B3734D-4EAC-EE8F-0460-BD0CE6E805C3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2" name="ShpPersonalise4AppSettings_" hidden="1">
              <a:extLst>
                <a:ext uri="{FF2B5EF4-FFF2-40B4-BE49-F238E27FC236}">
                  <a16:creationId xmlns:a16="http://schemas.microsoft.com/office/drawing/2014/main" id="{BB3BF23D-50A2-9719-397C-619EB7A64F9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25303" name="ShpPersonalise3Button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149504C-9D36-350B-CF90-42AEE3363D7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25304" name="ShpPersonalise2AppSettings_" hidden="1">
              <a:extLst>
                <a:ext uri="{FF2B5EF4-FFF2-40B4-BE49-F238E27FC236}">
                  <a16:creationId xmlns:a16="http://schemas.microsoft.com/office/drawing/2014/main" id="{88FE7471-AE9A-5508-D678-405A24534057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25305" name="ShpPersonalise1AppSettings_" hidden="1">
              <a:extLst>
                <a:ext uri="{FF2B5EF4-FFF2-40B4-BE49-F238E27FC236}">
                  <a16:creationId xmlns:a16="http://schemas.microsoft.com/office/drawing/2014/main" id="{CDF1E4AD-1637-8E04-9F49-D174F697C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06" name="ShpMisc8Button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3ACF01FC-E6E8-BC50-92CF-EADEA51B7A73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7" name="ShpMisc7Button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9F32E5C0-5497-94EC-7B07-C3638F12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25308" name="ShpMisc6Button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94D5C9B4-79EF-FF1C-76EA-C99223CF73CC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9" name="ShpMisc5Button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75B5204F-7E16-21FE-5ED3-567E7E93A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25310" name="ShpMisc4Button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99B3FE-751B-1032-856D-3BF30B023E76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25311" name="ShpMisc3AppSettings_" hidden="1">
              <a:extLst>
                <a:ext uri="{FF2B5EF4-FFF2-40B4-BE49-F238E27FC236}">
                  <a16:creationId xmlns:a16="http://schemas.microsoft.com/office/drawing/2014/main" id="{47A2D34F-0A76-86AF-408A-747B3B215BB0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25312" name="ShpMisc2AppSettings_" hidden="1">
              <a:extLst>
                <a:ext uri="{FF2B5EF4-FFF2-40B4-BE49-F238E27FC236}">
                  <a16:creationId xmlns:a16="http://schemas.microsoft.com/office/drawing/2014/main" id="{60637B41-EF43-58BD-8A81-30BF6EF25B1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25313" name="ShpMisc1AppSettings_" hidden="1">
              <a:extLst>
                <a:ext uri="{FF2B5EF4-FFF2-40B4-BE49-F238E27FC236}">
                  <a16:creationId xmlns:a16="http://schemas.microsoft.com/office/drawing/2014/main" id="{51675377-A416-0DEF-3280-8CE446F191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14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202CEB8-3003-36DB-49A3-7692759CC85B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25315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8ABE17-D670-7B83-384F-B7A8AE481BE2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25316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C101FDA-9E82-A5F6-E221-7BD507601A82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25317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ED1659-350F-891C-FDF8-346E31A96447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25318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77AAD471-6721-5E41-7B40-798ED73F725F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25319" name="DummyUnselectedAppSettings_" hidden="1">
              <a:extLst>
                <a:ext uri="{FF2B5EF4-FFF2-40B4-BE49-F238E27FC236}">
                  <a16:creationId xmlns:a16="http://schemas.microsoft.com/office/drawing/2014/main" id="{3C36C6D7-3214-6FDB-CF9F-3257D9DCD7F0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0" name="DummySelectedAppSettings_" hidden="1">
              <a:extLst>
                <a:ext uri="{FF2B5EF4-FFF2-40B4-BE49-F238E27FC236}">
                  <a16:creationId xmlns:a16="http://schemas.microsoft.com/office/drawing/2014/main" id="{B8AF8478-154D-76E7-A377-E0B79C4ED83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1" name="OverlayAppSettings_" hidden="1">
              <a:extLst>
                <a:ext uri="{FF2B5EF4-FFF2-40B4-BE49-F238E27FC236}">
                  <a16:creationId xmlns:a16="http://schemas.microsoft.com/office/drawing/2014/main" id="{1C25504C-8E18-42B9-114F-FEAD1C1290A3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38785" name="AppFiles" hidden="1">
            <a:extLst>
              <a:ext uri="{FF2B5EF4-FFF2-40B4-BE49-F238E27FC236}">
                <a16:creationId xmlns:a16="http://schemas.microsoft.com/office/drawing/2014/main" id="{AFC7C840-F782-1783-DE14-BE667C67A1B0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38786" name="WindowAppFiles_" hidden="1">
              <a:extLst>
                <a:ext uri="{FF2B5EF4-FFF2-40B4-BE49-F238E27FC236}">
                  <a16:creationId xmlns:a16="http://schemas.microsoft.com/office/drawing/2014/main" id="{92C7B4C8-CD87-09E3-7756-B58E62B3A694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7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1B0C0D7-AD70-27D6-D830-AADF476D6C8D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8" name="TopPanelAppFiles_" hidden="1">
              <a:extLst>
                <a:ext uri="{FF2B5EF4-FFF2-40B4-BE49-F238E27FC236}">
                  <a16:creationId xmlns:a16="http://schemas.microsoft.com/office/drawing/2014/main" id="{51DE14B8-4264-CE10-A98E-83390D21E2FD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789" name="BottomPanelAppFiles_" hidden="1">
              <a:extLst>
                <a:ext uri="{FF2B5EF4-FFF2-40B4-BE49-F238E27FC236}">
                  <a16:creationId xmlns:a16="http://schemas.microsoft.com/office/drawing/2014/main" id="{6DD41989-8DE2-0DC8-28B1-CDEF9AF157DD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38790" name="Button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F74AE0E2-069D-C11B-1803-47D7A48CEFE2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1" name="Button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55E7525A-BEB3-D679-9F3D-33C595C90419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38792" name="LeftPanelAppFiles_" hidden="1">
              <a:extLst>
                <a:ext uri="{FF2B5EF4-FFF2-40B4-BE49-F238E27FC236}">
                  <a16:creationId xmlns:a16="http://schemas.microsoft.com/office/drawing/2014/main" id="{25B1A12B-48CE-08DB-0B14-893D5629E337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38793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77955AF0-BCA5-F149-F91C-E4EF949BE490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8794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509B6187-1F97-4FA9-730C-DD2F2885BF13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38795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497FA572-82B2-2247-3E62-719497894F6A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38796" name="PropertiesAppFiles_" hidden="1">
              <a:extLst>
                <a:ext uri="{FF2B5EF4-FFF2-40B4-BE49-F238E27FC236}">
                  <a16:creationId xmlns:a16="http://schemas.microsoft.com/office/drawing/2014/main" id="{F0EEBC53-3F26-63A5-BF1C-F9821DF1AE01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38797" name="Button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ABBD9766-3C3B-7669-2385-0ECAF140BE16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8" name="Button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72C15A8B-08DC-862C-2AAA-1C06703A3354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9" name="SelectModeLabelAppFiles_" hidden="1">
              <a:extLst>
                <a:ext uri="{FF2B5EF4-FFF2-40B4-BE49-F238E27FC236}">
                  <a16:creationId xmlns:a16="http://schemas.microsoft.com/office/drawing/2014/main" id="{A2A7021D-CE62-62DA-8390-EC79E170AA5D}"/>
                </a:ext>
              </a:extLst>
            </p:cNvPr>
            <p:cNvSpPr txBox="1"/>
            <p:nvPr/>
          </p:nvSpPr>
          <p:spPr>
            <a:xfrm>
              <a:off x="1940402" y="5061635"/>
              <a:ext cx="1105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38800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E7D6D288-550D-E03B-DE3D-8FAB3E4F6B7E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801" name="SelectedFileAppFIles_AppFiles_" hidden="1">
              <a:extLst>
                <a:ext uri="{FF2B5EF4-FFF2-40B4-BE49-F238E27FC236}">
                  <a16:creationId xmlns:a16="http://schemas.microsoft.com/office/drawing/2014/main" id="{938C5B33-2AD0-271F-2AD3-7B32A6EF38A9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38802" name="InnerWindowAppFiles_" hidden="1">
              <a:extLst>
                <a:ext uri="{FF2B5EF4-FFF2-40B4-BE49-F238E27FC236}">
                  <a16:creationId xmlns:a16="http://schemas.microsoft.com/office/drawing/2014/main" id="{79043364-438D-C817-EA4E-1B293D922070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803" name="Button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7B6786B5-605F-7961-A364-5CC968CB9EB2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38804" name="Button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7137B97C-349D-6CD1-1ECF-BAEB73CAF548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38805" name="Button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7A68ABAE-39F0-D96A-312A-A30F24A53F5F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38806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77A1552C-C6A4-8EB1-B3F1-86EBC5F981FB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38807" name="Button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F77E97DF-5405-695D-81E4-0B7BDE85003F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38808" name="Button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BAE52283-117D-9DC8-9364-BAB2BFF5B436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38809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9C60BEC2-8B5F-417A-28AA-E2DE77168980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40572" name="AppPresentator" hidden="1">
            <a:extLst>
              <a:ext uri="{FF2B5EF4-FFF2-40B4-BE49-F238E27FC236}">
                <a16:creationId xmlns:a16="http://schemas.microsoft.com/office/drawing/2014/main" id="{B9603F5A-F587-AE0F-0F77-609AC7AB9AD6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140573" name="WindowAppPresentator_" hidden="1">
              <a:extLst>
                <a:ext uri="{FF2B5EF4-FFF2-40B4-BE49-F238E27FC236}">
                  <a16:creationId xmlns:a16="http://schemas.microsoft.com/office/drawing/2014/main" id="{3A04582F-FE9E-C01C-F87E-7A95F0BB1235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0574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C0B2AAC-B5EC-CDD2-0DCE-01432D87FDE1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0575" name="Shape13AppPresentator_" hidden="1">
              <a:extLst>
                <a:ext uri="{FF2B5EF4-FFF2-40B4-BE49-F238E27FC236}">
                  <a16:creationId xmlns:a16="http://schemas.microsoft.com/office/drawing/2014/main" id="{888B7660-7744-B061-A590-1978EB10FA23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76" name="66*20*SW*Button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1F1765F6-E036-AFCE-E8E7-DE0754E6BD7E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40577" name="66*20*NW*Button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3609B133-D97F-2706-A625-FBD782352BEB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40578" name="66*20*NW*Button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0DBAF4B2-241F-E9AA-0239-9808D25A3700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40579" name="Shape15AppPresentator_" hidden="1">
              <a:extLst>
                <a:ext uri="{FF2B5EF4-FFF2-40B4-BE49-F238E27FC236}">
                  <a16:creationId xmlns:a16="http://schemas.microsoft.com/office/drawing/2014/main" id="{D63DE537-BD6D-B8CE-610D-BABE04439B8C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140580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49BA7115-5161-0298-00C0-C4FCAF19073F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40581" name="Button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66F7984B-7556-AC88-45EE-F96B82F957A2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40582" name="Button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1BD31BCE-F875-0FF6-9B66-DD1F434E5FE8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40583" name="Button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CF818437-224E-13F0-CD20-4C111906888B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140584" name="Button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892CF22F-006B-5FF0-22FE-0536D0EB9C43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140585" name="Button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2F72D9EE-1653-CAA8-043B-30F06FBDC31F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40586" name="Button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C9EDADF8-A9DB-954A-BD19-24E6380B5204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40587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C9242377-E09F-2A69-9F29-404505EE27A3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140588" name="Button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3CB7D2B-8111-2E49-C2F3-1E0B27656BC2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0589" name="Button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2E29E644-A5EA-4ACF-B71D-3DE143B7F9E2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0590" name="SidebarAppPresentator_" hidden="1">
              <a:extLst>
                <a:ext uri="{FF2B5EF4-FFF2-40B4-BE49-F238E27FC236}">
                  <a16:creationId xmlns:a16="http://schemas.microsoft.com/office/drawing/2014/main" id="{D5D9129D-23CF-8D8F-CD0B-8A2AED68AD33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0591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6A293282-A790-802E-2BDB-2A88727D8D86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2" name="Button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526FED0-E60A-F604-D2E2-3FA92BB8BB7F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140593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60E06A9-BD4A-750B-91AD-4530F0D7B5E0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4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1D46247-CCC8-7446-9664-1F0CE2194733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5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1B0B20A-7191-D5C7-9F55-ADC91ECA0B29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6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2A70434-4551-2643-614B-2E2BB2B5D23C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7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ED5A408-8927-2365-D8E4-7DB2310416E6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8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ADB4EAB-7B27-1F6D-61FA-CFF910467F01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9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5933986-5B42-DB9C-F268-A77E43AC1DEF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0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09A7CD3-B4F9-1CD8-580C-38EB416D0200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1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921FCDF-9087-92D5-CB51-53DD463F5161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2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64379A-6535-C0E6-A925-6BBDEF3E17BE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3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5291FE4-3BD2-D747-B886-DD8EDB779830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4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D0871A8-FEF5-889E-AB7F-B4F15FBC8890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5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4E7EA7-D506-DA2F-62E2-6F3C9F86AAF0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6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3DD25-472C-AFA8-1753-171AC6A21926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7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123BF8-54F0-CEC6-1B78-3E88C6D9BF75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8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C38BE31-8184-7C35-F093-61CE7D5235DB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9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944276-659E-92AE-1C0E-3AC789D27DA9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0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ACFBA05-ACD7-1193-C901-A0EE39817A07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1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D89D01D-3F2A-4195-F306-EBAEB73CC424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2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963282-9AE1-2548-5C9D-6F6A42A59A2D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3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60E9393E-84D7-509D-4A26-CF80583B1C80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4" name="ShapeSelAppPresentator_" hidden="1">
              <a:extLst>
                <a:ext uri="{FF2B5EF4-FFF2-40B4-BE49-F238E27FC236}">
                  <a16:creationId xmlns:a16="http://schemas.microsoft.com/office/drawing/2014/main" id="{3682E44A-534B-A046-C98B-FC8C3248EB6E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140615" name="Button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5DE14CBD-2DF3-A569-A848-B7A0C8F50389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140616" name="Button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3F14725A-9578-CF83-7B42-B07218968AD2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40617" name="Button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E435F2DF-801B-865F-2378-6C27EA3D5175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40618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B40645A7-6764-5595-6A94-FCE28AAB6EC1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40619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A7A608C7-332C-82AA-03AF-C25BA3C05EB3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40620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08623D30-8413-0B3A-71C9-2632072F8E0A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40621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818D0406-F01D-D0F1-D3EA-9E6112613C22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40622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4154F63B-BA96-6088-BD29-FBB93D1F965C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3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5E0BBEBB-4F94-0EA3-822D-52C689A892DC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4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10F5EA79-2AD1-483A-CB05-40E7DFB5D129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5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311F4BB1-62AB-D6E5-7961-2B4D7346CE5E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40626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48638017-FF6D-5CCB-E4EA-6B56332A88D0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140627" name="66*20*NW*Button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01EE47C-8167-EAC7-491F-9D4E4411725A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40628" name="ButtonPicAppPresentator_" hidden="1">
              <a:hlinkClick r:id="" action="ppaction://macro?name=AppPresentatorLaunchLoadPicDialog"/>
              <a:extLst>
                <a:ext uri="{FF2B5EF4-FFF2-40B4-BE49-F238E27FC236}">
                  <a16:creationId xmlns:a16="http://schemas.microsoft.com/office/drawing/2014/main" id="{170E5BF1-6D4F-0150-ACAE-FC20BF7FC64B}"/>
                </a:ext>
              </a:extLst>
            </p:cNvPr>
            <p:cNvSpPr/>
            <p:nvPr/>
          </p:nvSpPr>
          <p:spPr>
            <a:xfrm>
              <a:off x="6415496" y="1919011"/>
              <a:ext cx="417369" cy="266745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Pic</a:t>
              </a:r>
            </a:p>
          </p:txBody>
        </p:sp>
      </p:grpSp>
      <p:grpSp>
        <p:nvGrpSpPr>
          <p:cNvPr id="141860" name="AppMenu" hidden="1">
            <a:extLst>
              <a:ext uri="{FF2B5EF4-FFF2-40B4-BE49-F238E27FC236}">
                <a16:creationId xmlns:a16="http://schemas.microsoft.com/office/drawing/2014/main" id="{A2C31C82-3EB6-3892-EBAD-467669EACAF0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123607" name="Shape5AppMenu_">
              <a:extLst>
                <a:ext uri="{FF2B5EF4-FFF2-40B4-BE49-F238E27FC236}">
                  <a16:creationId xmlns:a16="http://schemas.microsoft.com/office/drawing/2014/main" id="{1396E4C3-53AE-5DD4-77DE-DABAD2716704}"/>
                </a:ext>
              </a:extLst>
            </p:cNvPr>
            <p:cNvSpPr/>
            <p:nvPr/>
          </p:nvSpPr>
          <p:spPr>
            <a:xfrm>
              <a:off x="25400" y="1485899"/>
              <a:ext cx="5308600" cy="486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  <a:tileRect/>
            </a:gradFill>
            <a:ln w="19050" cap="rnd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 defTabSz="914400"/>
              <a:endParaRPr lang="et-EE" kern="0" dirty="0">
                <a:solidFill>
                  <a:prstClr val="white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08" name="Rectangle 168AppMenu_">
              <a:extLst>
                <a:ext uri="{FF2B5EF4-FFF2-40B4-BE49-F238E27FC236}">
                  <a16:creationId xmlns:a16="http://schemas.microsoft.com/office/drawing/2014/main" id="{A34C410D-6DF9-6C80-27CF-3B138C844EE9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0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F3309F2-8DE0-509B-5D83-E0E4AE9FAB5C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610" name="GreetingAppMenu_">
              <a:extLst>
                <a:ext uri="{FF2B5EF4-FFF2-40B4-BE49-F238E27FC236}">
                  <a16:creationId xmlns:a16="http://schemas.microsoft.com/office/drawing/2014/main" id="{7E1D9BC2-D346-392D-F64A-C03FC281584F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611" name="BackgroundAppMenu_">
              <a:extLst>
                <a:ext uri="{FF2B5EF4-FFF2-40B4-BE49-F238E27FC236}">
                  <a16:creationId xmlns:a16="http://schemas.microsoft.com/office/drawing/2014/main" id="{F8758DEF-1D58-0029-56BA-D68B4416F409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12" name="Button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50EF9D3-4F91-4FA9-AED3-B55C49EB4728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123613" name="Button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7CEE89-FA71-F10A-149D-BF8A125AE724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123614" name="Button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994AD32B-9099-3628-CF7E-AB9B16AB123D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23615" name="Button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45E2BDC6-B558-3517-09FC-4A25C6FFE096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23616" name="ButtonBackAppMenu_">
              <a:extLst>
                <a:ext uri="{FF2B5EF4-FFF2-40B4-BE49-F238E27FC236}">
                  <a16:creationId xmlns:a16="http://schemas.microsoft.com/office/drawing/2014/main" id="{637718C2-98BF-6252-3F71-8888E64DBA4B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17" name="ButtonNextAppMenu_">
              <a:extLst>
                <a:ext uri="{FF2B5EF4-FFF2-40B4-BE49-F238E27FC236}">
                  <a16:creationId xmlns:a16="http://schemas.microsoft.com/office/drawing/2014/main" id="{8B25F3AC-D9BA-6E23-FA3A-88CE43603DD5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1785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CD50111-5023-598E-01AC-F9A69C7F1B2B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86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FB075F-E9E8-14AA-ADE1-30CA2EE46F6B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87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537AAE-EEC9-4F80-194F-9F1AC32DF12D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88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679955-E01D-1E10-F771-FDA315AF9E5D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89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7F36B9-D91D-0C1C-A745-DAB8502B7626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0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B7CEB93-C4B3-B59E-1325-93BDB84D3D8E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1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CF0E118-9709-2924-6162-F6A8E193A75B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2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3261BE4-81A5-5AA5-9D96-6A848BA13D32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3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2770D9E-9C0A-2D35-09C1-D1D325DE7C85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4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86C7BA5-2A4E-9F41-8D40-84ABBC9AABFA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5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CF5F8F0-E54E-7099-9C09-A0272D6C7FE3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6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40E905-BF92-3155-FF49-DB09025058C8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7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E0F4C9F-6E1F-E32A-BE13-CE6B42C514A9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8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2357475-D26B-ED88-9319-58AC000FBA0D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799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ED3C042-D0FD-7CF9-7C12-E5279972EC6A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0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63A8C8C-527E-28A2-E8B0-C8390F3243C3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1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E7E307-2EDB-00F2-57AB-45E907F082C9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2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9A53A17-2036-B024-8199-52BF8DF6B7B9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3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ECAEFD6-A500-573E-68EA-EAF13F2482D4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4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743EB38-FB8B-D50F-CB40-69F3E549FA7B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5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E833D9D-CA8E-F59C-1074-CDAA2FF164A2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141807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65E2456-12C7-877C-FF2E-78FCFF462CD3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08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3E5F4BB6-81B7-60A5-DF47-0E090A24FB9E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1809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E80A9A1-02E7-6C5D-BF2E-BDECDDB5877E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1810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9A620157-915C-1ED9-02B7-0F154DD84149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141812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0EE67EB-E82C-6D9C-BDA4-8A2AA093A4AA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13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D1A1562-9ABD-2F9B-79A0-1D1257BF9B09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14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1B545FC-7ADF-EEE0-1E43-897A76D47DA5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15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4BE518A-F1B8-03E1-CE20-171854FFA272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141817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C1EBA398-9AE4-E0ED-D0D9-F4EA410AE106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18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03DF4110-2075-219F-3773-89071B063B49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141819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0656B01-805A-CCF0-34B7-2B4FAC0538DC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141821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795AC8E-DE2C-D3C0-24B2-BEB372203136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2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E7A867C-D365-03AF-1477-D6B3ECC0C2BB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3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AFCAB6F-BCE9-AF7A-6668-55D3612D5D04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4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172243E-6C71-D733-59D9-C3B4D1F641AF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5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4901F6E-AF40-D707-0992-00ED1C80C8DA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6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22D4F4C-43C5-ACD7-BB93-BAB6062DE86B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7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E6EF35C-8E02-919B-1734-F89B04E2A844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28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0122C21-B6AB-B92D-02AF-AF2BF76F445A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41830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E810360-913D-609D-272A-B599006E7CA5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41831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72B5331E-5642-C31C-8643-AEBEBF8AF9EE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41832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40114B5-C153-112B-399D-28C82B3FCA92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41834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E0ABD83-99D8-C07B-42A1-29B79FB27A58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41835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4B2D79C-5577-D4A4-0E10-8068A7B59C88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41836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0185A7-4AFD-A1B2-32DF-FF536D79F008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41837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A4312D38-9C63-79DA-B2F5-C188BA86A0AF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41839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1F3F332-765B-5FEA-AD54-F66E566043AF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40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2CF941BE-8192-79CC-F2B4-E63D02B8B824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41841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31C60A3-3833-1F21-D75A-7DB70996A192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4184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E975730-C40E-2B93-0A67-08C85AB2629C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4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F902DC58-E6A3-8788-262E-4F9B2528793A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4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23AD7FA-FDAD-09DD-7D06-1D803B9D3E2F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184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1C0C66C-7648-2B01-8C46-10934E73F874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4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C11B7B3-069E-F1EA-C6C6-87C6B306C5C0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41849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B8B65615-E84B-7E0B-589B-1296274D9CE3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0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0BFC7520-31A9-A33A-705C-09C0EE5F5B0E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41851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1D0BA9A-16EA-DE23-EEAE-75D3DFC4C916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41852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67B58EAE-534F-7203-CCC1-F9FDAA8232FA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41854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2F7FCE8-7A59-C62A-0FAB-36342AD3CF6E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5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D295195B-F24B-B74C-2040-99B927F43DF5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6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634CDEBD-3A46-A6DD-C00A-B0AE86F97381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7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A6A013FC-E591-4523-A5D7-77242B212DCA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8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9CC1453-4EC7-4D4C-591F-D2CE8DF76B9F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859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9138F7E0-F500-5124-2590-DE2DB374E4B1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Shutting down...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996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74" name="/Defaults/Presentations/Demo.pres" hidden="1">
            <a:extLst>
              <a:ext uri="{FF2B5EF4-FFF2-40B4-BE49-F238E27FC236}">
                <a16:creationId xmlns:a16="http://schemas.microsoft.com/office/drawing/2014/main" id="{9080EE69-4016-6688-F04F-3B20C0138281}"/>
              </a:ext>
            </a:extLst>
          </p:cNvPr>
          <p:cNvGrpSpPr/>
          <p:nvPr/>
        </p:nvGrpSpPr>
        <p:grpSpPr>
          <a:xfrm>
            <a:off x="2514599" y="2552700"/>
            <a:ext cx="4470400" cy="2514600"/>
            <a:chOff x="1498600" y="2664808"/>
            <a:chExt cx="4472667" cy="2518600"/>
          </a:xfrm>
        </p:grpSpPr>
        <p:sp>
          <p:nvSpPr>
            <p:cNvPr id="8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83D6640-A826-2029-DAFD-FB2FDF6204AA}"/>
                </a:ext>
              </a:extLst>
            </p:cNvPr>
            <p:cNvSpPr/>
            <p:nvPr/>
          </p:nvSpPr>
          <p:spPr>
            <a:xfrm>
              <a:off x="1498600" y="266480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92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036D479-5099-9823-88EA-67A95E950078}"/>
                </a:ext>
              </a:extLst>
            </p:cNvPr>
            <p:cNvSpPr/>
            <p:nvPr/>
          </p:nvSpPr>
          <p:spPr>
            <a:xfrm>
              <a:off x="1727200" y="309880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C61335E-0162-BBE5-7B85-91EFAFCB6DD3}"/>
                </a:ext>
              </a:extLst>
            </p:cNvPr>
            <p:cNvSpPr/>
            <p:nvPr/>
          </p:nvSpPr>
          <p:spPr>
            <a:xfrm rot="8100000">
              <a:off x="3416300" y="34671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9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098C54-478C-7CF1-A14E-57DA0AECAA4D}"/>
                </a:ext>
              </a:extLst>
            </p:cNvPr>
            <p:cNvSpPr/>
            <p:nvPr/>
          </p:nvSpPr>
          <p:spPr>
            <a:xfrm rot="5400000">
              <a:off x="3225800" y="38100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6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56DA41-7293-4294-4D80-3456A0533B9B}"/>
                </a:ext>
              </a:extLst>
            </p:cNvPr>
            <p:cNvSpPr/>
            <p:nvPr/>
          </p:nvSpPr>
          <p:spPr>
            <a:xfrm rot="10800000">
              <a:off x="3733800" y="38100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3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5C0B725-85B4-12CF-6337-42EE6BCF267D}"/>
                </a:ext>
              </a:extLst>
            </p:cNvPr>
            <p:cNvSpPr/>
            <p:nvPr/>
          </p:nvSpPr>
          <p:spPr>
            <a:xfrm>
              <a:off x="3238500" y="42545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5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37D4AE-9052-F9BA-782C-9C6C390991C5}"/>
                </a:ext>
              </a:extLst>
            </p:cNvPr>
            <p:cNvSpPr/>
            <p:nvPr/>
          </p:nvSpPr>
          <p:spPr>
            <a:xfrm rot="16200000">
              <a:off x="37592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6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CC63FEE-32AD-A613-36A2-8647CDEEC052}"/>
                </a:ext>
              </a:extLst>
            </p:cNvPr>
            <p:cNvSpPr/>
            <p:nvPr/>
          </p:nvSpPr>
          <p:spPr>
            <a:xfrm rot="2700000">
              <a:off x="2908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7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0848E1-26CD-DF04-6586-2FFC11FE867F}"/>
                </a:ext>
              </a:extLst>
            </p:cNvPr>
            <p:cNvSpPr/>
            <p:nvPr/>
          </p:nvSpPr>
          <p:spPr>
            <a:xfrm rot="13500000">
              <a:off x="3924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8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0454DC7-FDDA-7330-DDC6-3165EA48C5C3}"/>
                </a:ext>
              </a:extLst>
            </p:cNvPr>
            <p:cNvSpPr/>
            <p:nvPr/>
          </p:nvSpPr>
          <p:spPr>
            <a:xfrm rot="18900000">
              <a:off x="3416300" y="44450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9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D7BD153-CCA0-59B7-E72C-1B7C88D73233}"/>
                </a:ext>
              </a:extLst>
            </p:cNvPr>
            <p:cNvSpPr/>
            <p:nvPr/>
          </p:nvSpPr>
          <p:spPr>
            <a:xfrm>
              <a:off x="1536700" y="27051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0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E7FFAE3-0359-7402-7A5F-4E9255E6666B}"/>
                </a:ext>
              </a:extLst>
            </p:cNvPr>
            <p:cNvSpPr/>
            <p:nvPr/>
          </p:nvSpPr>
          <p:spPr>
            <a:xfrm>
              <a:off x="2908300" y="28829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71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536A94C-9FF2-4AD7-F258-700225B6A579}"/>
                </a:ext>
              </a:extLst>
            </p:cNvPr>
            <p:cNvSpPr/>
            <p:nvPr/>
          </p:nvSpPr>
          <p:spPr>
            <a:xfrm>
              <a:off x="1739900" y="34290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2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A750975-8477-3A80-9B2E-98A55D731D6E}"/>
                </a:ext>
              </a:extLst>
            </p:cNvPr>
            <p:cNvSpPr/>
            <p:nvPr/>
          </p:nvSpPr>
          <p:spPr>
            <a:xfrm>
              <a:off x="1689100" y="28194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3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B9463E-DB3B-042D-3765-31E83C070433}"/>
                </a:ext>
              </a:extLst>
            </p:cNvPr>
            <p:cNvSpPr/>
            <p:nvPr/>
          </p:nvSpPr>
          <p:spPr>
            <a:xfrm>
              <a:off x="1739900" y="377190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4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0EC23A-783A-6FBB-26EA-642BFCCB13E6}"/>
                </a:ext>
              </a:extLst>
            </p:cNvPr>
            <p:cNvSpPr/>
            <p:nvPr/>
          </p:nvSpPr>
          <p:spPr>
            <a:xfrm>
              <a:off x="1739900" y="394970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5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AC1AF0C-8B68-2FF3-AC51-EAFADFA63F51}"/>
                </a:ext>
              </a:extLst>
            </p:cNvPr>
            <p:cNvSpPr/>
            <p:nvPr/>
          </p:nvSpPr>
          <p:spPr>
            <a:xfrm>
              <a:off x="1739900" y="4178300"/>
              <a:ext cx="2529393" cy="1556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6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DE9BC1-FEDD-31B7-16D0-D6FF80256A38}"/>
                </a:ext>
              </a:extLst>
            </p:cNvPr>
            <p:cNvSpPr/>
            <p:nvPr/>
          </p:nvSpPr>
          <p:spPr>
            <a:xfrm>
              <a:off x="1739900" y="436880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177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51083F-61FE-FC5C-6B94-0DEF2EC27B5C}"/>
                </a:ext>
              </a:extLst>
            </p:cNvPr>
            <p:cNvSpPr/>
            <p:nvPr/>
          </p:nvSpPr>
          <p:spPr>
            <a:xfrm>
              <a:off x="1498600" y="2667000"/>
              <a:ext cx="4472667" cy="251640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8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53F3F77-7D76-58D8-0F61-5C36B2881060}"/>
                </a:ext>
              </a:extLst>
            </p:cNvPr>
            <p:cNvSpPr/>
            <p:nvPr/>
          </p:nvSpPr>
          <p:spPr>
            <a:xfrm>
              <a:off x="1511300" y="28067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179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C1063E9-3A06-CD38-3974-395404D3A770}"/>
                </a:ext>
              </a:extLst>
            </p:cNvPr>
            <p:cNvSpPr/>
            <p:nvPr/>
          </p:nvSpPr>
          <p:spPr>
            <a:xfrm>
              <a:off x="1790700" y="33782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0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46645-EAFF-D75F-3E63-E49F6D24D1C5}"/>
                </a:ext>
              </a:extLst>
            </p:cNvPr>
            <p:cNvSpPr/>
            <p:nvPr/>
          </p:nvSpPr>
          <p:spPr>
            <a:xfrm>
              <a:off x="2374900" y="33655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1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C69BBE-053B-F4E1-7224-5F7D5BF3CCC3}"/>
                </a:ext>
              </a:extLst>
            </p:cNvPr>
            <p:cNvSpPr/>
            <p:nvPr/>
          </p:nvSpPr>
          <p:spPr>
            <a:xfrm rot="10800000">
              <a:off x="2882900" y="33655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2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886B7B2-DAE9-4251-D638-9DBCDFB95EB5}"/>
                </a:ext>
              </a:extLst>
            </p:cNvPr>
            <p:cNvSpPr/>
            <p:nvPr/>
          </p:nvSpPr>
          <p:spPr>
            <a:xfrm>
              <a:off x="3479800" y="33655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3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ED2F066-7233-6B38-6876-736888B9A57D}"/>
                </a:ext>
              </a:extLst>
            </p:cNvPr>
            <p:cNvSpPr/>
            <p:nvPr/>
          </p:nvSpPr>
          <p:spPr>
            <a:xfrm>
              <a:off x="4051300" y="33528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4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5FAEFF-E606-D379-9535-004DC266ED67}"/>
                </a:ext>
              </a:extLst>
            </p:cNvPr>
            <p:cNvSpPr/>
            <p:nvPr/>
          </p:nvSpPr>
          <p:spPr>
            <a:xfrm>
              <a:off x="4635500" y="33528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5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F0A365C-A256-6D3D-5DED-9884DC5DFD27}"/>
                </a:ext>
              </a:extLst>
            </p:cNvPr>
            <p:cNvSpPr/>
            <p:nvPr/>
          </p:nvSpPr>
          <p:spPr>
            <a:xfrm>
              <a:off x="5181600" y="33528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6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FCB177-B0AA-A6A8-5988-AFF3077F3C1E}"/>
                </a:ext>
              </a:extLst>
            </p:cNvPr>
            <p:cNvSpPr/>
            <p:nvPr/>
          </p:nvSpPr>
          <p:spPr>
            <a:xfrm>
              <a:off x="1701800" y="38989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7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D9F35E-A826-D324-FBBE-816690700C1D}"/>
                </a:ext>
              </a:extLst>
            </p:cNvPr>
            <p:cNvSpPr/>
            <p:nvPr/>
          </p:nvSpPr>
          <p:spPr>
            <a:xfrm>
              <a:off x="2387600" y="38989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8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799147-56D2-D031-9F95-C5364B6B263B}"/>
                </a:ext>
              </a:extLst>
            </p:cNvPr>
            <p:cNvSpPr/>
            <p:nvPr/>
          </p:nvSpPr>
          <p:spPr>
            <a:xfrm>
              <a:off x="2933700" y="38989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9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C762466-C194-B446-34FA-02B28B89B0D7}"/>
                </a:ext>
              </a:extLst>
            </p:cNvPr>
            <p:cNvSpPr/>
            <p:nvPr/>
          </p:nvSpPr>
          <p:spPr>
            <a:xfrm>
              <a:off x="3479800" y="38989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0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B6516A-ABA7-2FEA-FDFE-68018C938DAC}"/>
                </a:ext>
              </a:extLst>
            </p:cNvPr>
            <p:cNvSpPr/>
            <p:nvPr/>
          </p:nvSpPr>
          <p:spPr>
            <a:xfrm>
              <a:off x="4572000" y="38989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1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B4671B-7CE1-943D-3A0A-546357479036}"/>
                </a:ext>
              </a:extLst>
            </p:cNvPr>
            <p:cNvSpPr/>
            <p:nvPr/>
          </p:nvSpPr>
          <p:spPr>
            <a:xfrm>
              <a:off x="5181600" y="38608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2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8400B8E-1A80-9CE3-85C9-4B72A0AEFDAD}"/>
                </a:ext>
              </a:extLst>
            </p:cNvPr>
            <p:cNvSpPr/>
            <p:nvPr/>
          </p:nvSpPr>
          <p:spPr>
            <a:xfrm>
              <a:off x="1765300" y="44323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3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1E6953-B6E3-D937-91E9-D24A9C825FF1}"/>
                </a:ext>
              </a:extLst>
            </p:cNvPr>
            <p:cNvSpPr/>
            <p:nvPr/>
          </p:nvSpPr>
          <p:spPr>
            <a:xfrm>
              <a:off x="2324100" y="44323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4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24AC3E-CAAC-8FEC-786C-EB4BA1D6E7FC}"/>
                </a:ext>
              </a:extLst>
            </p:cNvPr>
            <p:cNvSpPr/>
            <p:nvPr/>
          </p:nvSpPr>
          <p:spPr>
            <a:xfrm>
              <a:off x="2933700" y="43688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5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7CD39B6-2483-67EB-78E0-5939548427BC}"/>
                </a:ext>
              </a:extLst>
            </p:cNvPr>
            <p:cNvSpPr/>
            <p:nvPr/>
          </p:nvSpPr>
          <p:spPr>
            <a:xfrm>
              <a:off x="3543300" y="43688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6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DF8AF7B-F267-9466-5A6B-57630953AE87}"/>
                </a:ext>
              </a:extLst>
            </p:cNvPr>
            <p:cNvSpPr/>
            <p:nvPr/>
          </p:nvSpPr>
          <p:spPr>
            <a:xfrm>
              <a:off x="3949700" y="43180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7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FDB095-712D-F6C0-EBBF-B509B3164BDB}"/>
                </a:ext>
              </a:extLst>
            </p:cNvPr>
            <p:cNvSpPr/>
            <p:nvPr/>
          </p:nvSpPr>
          <p:spPr>
            <a:xfrm>
              <a:off x="4635500" y="44323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8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3929DDA-3554-E9C4-7663-C9513D51F676}"/>
                </a:ext>
              </a:extLst>
            </p:cNvPr>
            <p:cNvSpPr/>
            <p:nvPr/>
          </p:nvSpPr>
          <p:spPr>
            <a:xfrm>
              <a:off x="5181600" y="44323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9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B8AC09-1420-7547-64F7-2D002364BC5A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0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3AFE9F3-6EC9-D225-6606-ADC51DD434BA}"/>
                </a:ext>
              </a:extLst>
            </p:cNvPr>
            <p:cNvSpPr/>
            <p:nvPr/>
          </p:nvSpPr>
          <p:spPr>
            <a:xfrm>
              <a:off x="1701800" y="26797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201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42F9787-2979-A390-6606-E083DF4F86A8}"/>
                </a:ext>
              </a:extLst>
            </p:cNvPr>
            <p:cNvSpPr/>
            <p:nvPr/>
          </p:nvSpPr>
          <p:spPr>
            <a:xfrm>
              <a:off x="1879600" y="33020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202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A2370F-15D6-5747-8555-EF5A0893CFC0}"/>
                </a:ext>
              </a:extLst>
            </p:cNvPr>
            <p:cNvSpPr/>
            <p:nvPr/>
          </p:nvSpPr>
          <p:spPr>
            <a:xfrm>
              <a:off x="1879600" y="38354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203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4343FC8-D6E8-A99C-27E8-47D071783A4F}"/>
                </a:ext>
              </a:extLst>
            </p:cNvPr>
            <p:cNvSpPr/>
            <p:nvPr/>
          </p:nvSpPr>
          <p:spPr>
            <a:xfrm>
              <a:off x="1879600" y="45466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204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A12136D-FFC1-04F5-4DEB-6F58F0F8EF33}"/>
                </a:ext>
              </a:extLst>
            </p:cNvPr>
            <p:cNvSpPr/>
            <p:nvPr/>
          </p:nvSpPr>
          <p:spPr>
            <a:xfrm>
              <a:off x="2755900" y="32639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5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800FA80-B378-FB35-B16D-E37443A8DC20}"/>
                </a:ext>
              </a:extLst>
            </p:cNvPr>
            <p:cNvSpPr/>
            <p:nvPr/>
          </p:nvSpPr>
          <p:spPr>
            <a:xfrm>
              <a:off x="2743200" y="36449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6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FD0179-391F-5894-71BD-EF357F0948CD}"/>
                </a:ext>
              </a:extLst>
            </p:cNvPr>
            <p:cNvSpPr/>
            <p:nvPr/>
          </p:nvSpPr>
          <p:spPr>
            <a:xfrm rot="8100000">
              <a:off x="2641600" y="43561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7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ED53669-E7BB-D079-69BA-0EDC1E88B100}"/>
                </a:ext>
              </a:extLst>
            </p:cNvPr>
            <p:cNvSpPr/>
            <p:nvPr/>
          </p:nvSpPr>
          <p:spPr>
            <a:xfrm>
              <a:off x="1498600" y="26670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8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BE240B-FD35-8D68-B162-5A915418EF0C}"/>
                </a:ext>
              </a:extLst>
            </p:cNvPr>
            <p:cNvSpPr/>
            <p:nvPr/>
          </p:nvSpPr>
          <p:spPr>
            <a:xfrm>
              <a:off x="1498600" y="30353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338BBF-6A87-ABC0-DBB7-B5D903CB5646}"/>
                </a:ext>
              </a:extLst>
            </p:cNvPr>
            <p:cNvSpPr/>
            <p:nvPr/>
          </p:nvSpPr>
          <p:spPr>
            <a:xfrm>
              <a:off x="1638300" y="35433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B38DCC-DF34-4CEB-D8A9-9F7F2808E5C8}"/>
                </a:ext>
              </a:extLst>
            </p:cNvPr>
            <p:cNvSpPr/>
            <p:nvPr/>
          </p:nvSpPr>
          <p:spPr>
            <a:xfrm>
              <a:off x="1638300" y="37084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783E8D-6FD1-83BF-5889-9C491C6B6365}"/>
                </a:ext>
              </a:extLst>
            </p:cNvPr>
            <p:cNvSpPr/>
            <p:nvPr/>
          </p:nvSpPr>
          <p:spPr>
            <a:xfrm>
              <a:off x="1638300" y="38735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6DF3EEE-9BE2-F6D9-5C1D-765433980B1E}"/>
                </a:ext>
              </a:extLst>
            </p:cNvPr>
            <p:cNvSpPr/>
            <p:nvPr/>
          </p:nvSpPr>
          <p:spPr>
            <a:xfrm>
              <a:off x="1638300" y="39878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5B0D774-7C3B-7BB1-3916-966736C4C324}"/>
                </a:ext>
              </a:extLst>
            </p:cNvPr>
            <p:cNvSpPr/>
            <p:nvPr/>
          </p:nvSpPr>
          <p:spPr>
            <a:xfrm>
              <a:off x="1638300" y="42164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FE4463-6E3C-1E53-CD9D-068297B5AF9C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5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2B3CD1-FE8E-17DF-BBBB-79B46CADF955}"/>
                </a:ext>
              </a:extLst>
            </p:cNvPr>
            <p:cNvSpPr/>
            <p:nvPr/>
          </p:nvSpPr>
          <p:spPr>
            <a:xfrm>
              <a:off x="1587500" y="27559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6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1E6FE4-EF75-A7E6-815D-4781D126A95B}"/>
                </a:ext>
              </a:extLst>
            </p:cNvPr>
            <p:cNvSpPr/>
            <p:nvPr/>
          </p:nvSpPr>
          <p:spPr>
            <a:xfrm>
              <a:off x="1701800" y="28702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7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1DD5155-E587-8272-BB0D-7A3F04432F4A}"/>
                </a:ext>
              </a:extLst>
            </p:cNvPr>
            <p:cNvSpPr/>
            <p:nvPr/>
          </p:nvSpPr>
          <p:spPr>
            <a:xfrm>
              <a:off x="2133600" y="38989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18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88CD872-F988-D5E8-EB02-C870C82F8B7A}"/>
                </a:ext>
              </a:extLst>
            </p:cNvPr>
            <p:cNvSpPr/>
            <p:nvPr/>
          </p:nvSpPr>
          <p:spPr>
            <a:xfrm>
              <a:off x="3517900" y="31115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9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2BE50AF-9CDB-520E-EF31-9531FC775928}"/>
                </a:ext>
              </a:extLst>
            </p:cNvPr>
            <p:cNvSpPr/>
            <p:nvPr/>
          </p:nvSpPr>
          <p:spPr>
            <a:xfrm>
              <a:off x="3517900" y="34163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0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17FC152-B3B5-8A4B-CF35-48B05FB52B5F}"/>
                </a:ext>
              </a:extLst>
            </p:cNvPr>
            <p:cNvSpPr/>
            <p:nvPr/>
          </p:nvSpPr>
          <p:spPr>
            <a:xfrm>
              <a:off x="3517900" y="37338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221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03EB8BE-EE9B-5BAE-3808-7ED3AE002100}"/>
                </a:ext>
              </a:extLst>
            </p:cNvPr>
            <p:cNvSpPr/>
            <p:nvPr/>
          </p:nvSpPr>
          <p:spPr>
            <a:xfrm>
              <a:off x="3517900" y="40259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222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B054B4D-1423-44B6-E89F-3413B999BCE5}"/>
                </a:ext>
              </a:extLst>
            </p:cNvPr>
            <p:cNvSpPr/>
            <p:nvPr/>
          </p:nvSpPr>
          <p:spPr>
            <a:xfrm>
              <a:off x="3517900" y="43434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223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22C8514-2F13-D6DB-28B1-DBDF78A6F743}"/>
                </a:ext>
              </a:extLst>
            </p:cNvPr>
            <p:cNvSpPr/>
            <p:nvPr/>
          </p:nvSpPr>
          <p:spPr>
            <a:xfrm>
              <a:off x="3517900" y="46482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4" name="PresSld2Shape12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CD3EC26-5BCF-03FC-27E4-84BBD3506934}"/>
                </a:ext>
              </a:extLst>
            </p:cNvPr>
            <p:cNvSpPr/>
            <p:nvPr/>
          </p:nvSpPr>
          <p:spPr>
            <a:xfrm>
              <a:off x="1739900" y="4635500"/>
              <a:ext cx="1932208" cy="1542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6. Images!</a:t>
              </a:r>
            </a:p>
          </p:txBody>
        </p:sp>
        <p:sp>
          <p:nvSpPr>
            <p:cNvPr id="225" name="PresSld7Shape12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8C4506-8964-67B1-D4B1-67AEE6F4EA6C}"/>
                </a:ext>
              </a:extLst>
            </p:cNvPr>
            <p:cNvSpPr/>
            <p:nvPr/>
          </p:nvSpPr>
          <p:spPr>
            <a:xfrm>
              <a:off x="1498600" y="2667000"/>
              <a:ext cx="4472208" cy="251640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6" name="PresSld7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D1073C4-BDE7-9E66-E00E-AA9AF55791F9}"/>
                </a:ext>
              </a:extLst>
            </p:cNvPr>
            <p:cNvSpPr/>
            <p:nvPr/>
          </p:nvSpPr>
          <p:spPr>
            <a:xfrm>
              <a:off x="2667000" y="3810000"/>
              <a:ext cx="2122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100" u="sng">
                  <a:solidFill>
                    <a:srgbClr val="FF8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Thank you!</a:t>
              </a:r>
            </a:p>
          </p:txBody>
        </p:sp>
        <p:sp>
          <p:nvSpPr>
            <p:cNvPr id="227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80F6C0-6010-20C4-00E1-D311AA30F15E}"/>
                </a:ext>
              </a:extLst>
            </p:cNvPr>
            <p:cNvSpPr/>
            <p:nvPr/>
          </p:nvSpPr>
          <p:spPr>
            <a:xfrm>
              <a:off x="1638300" y="42418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 dirty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228" name="PresSld1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EA73066-6444-4718-53C4-7523DA13AD49}"/>
                </a:ext>
              </a:extLst>
            </p:cNvPr>
            <p:cNvSpPr/>
            <p:nvPr/>
          </p:nvSpPr>
          <p:spPr>
            <a:xfrm>
              <a:off x="1562100" y="4762500"/>
              <a:ext cx="90708" cy="90708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1Shape13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5812F9F-8D75-323C-A946-0C934944C66B}"/>
                </a:ext>
              </a:extLst>
            </p:cNvPr>
            <p:cNvSpPr/>
            <p:nvPr/>
          </p:nvSpPr>
          <p:spPr>
            <a:xfrm>
              <a:off x="1562100" y="4889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0" name="PresSld1Shape13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0C15F1E-963D-54C5-B68F-22393252B53B}"/>
                </a:ext>
              </a:extLst>
            </p:cNvPr>
            <p:cNvSpPr/>
            <p:nvPr/>
          </p:nvSpPr>
          <p:spPr>
            <a:xfrm>
              <a:off x="1562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1Shape13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DC135F-04AC-C5FE-D3A0-B9073B6C2ACC}"/>
                </a:ext>
              </a:extLst>
            </p:cNvPr>
            <p:cNvSpPr/>
            <p:nvPr/>
          </p:nvSpPr>
          <p:spPr>
            <a:xfrm>
              <a:off x="1689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1Shape13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7ACBAB-1BF2-D6E1-755C-C2EB9AF50048}"/>
                </a:ext>
              </a:extLst>
            </p:cNvPr>
            <p:cNvSpPr/>
            <p:nvPr/>
          </p:nvSpPr>
          <p:spPr>
            <a:xfrm>
              <a:off x="1511300" y="4940300"/>
              <a:ext cx="1487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700">
                  <a:solidFill>
                    <a:srgbClr val="000000"/>
                  </a:solidFill>
                  <a:latin typeface="Candara Light" panose="020E0502030303020204" pitchFamily="34" charset="0"/>
                </a:rPr>
                <a:t>Light OS Technologies</a:t>
              </a:r>
            </a:p>
          </p:txBody>
        </p:sp>
        <p:sp>
          <p:nvSpPr>
            <p:cNvPr id="233" name="PresSld1Shape13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EEDFCA0-93F4-C541-9D8E-9B4426A151AB}"/>
                </a:ext>
              </a:extLst>
            </p:cNvPr>
            <p:cNvSpPr/>
            <p:nvPr/>
          </p:nvSpPr>
          <p:spPr>
            <a:xfrm>
              <a:off x="1739900" y="4864100"/>
              <a:ext cx="4082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00">
                  <a:solidFill>
                    <a:srgbClr val="000000"/>
                  </a:solidFill>
                  <a:latin typeface="Candara" panose="020E0502030303020204" pitchFamily="34" charset="0"/>
                </a:rPr>
                <a:t>Powered by</a:t>
              </a: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1" y="-1"/>
            <a:ext cx="0" cy="0"/>
          </a:xfrm>
          <a:prstGeom prst="rect">
            <a:avLst/>
          </a:prstGeom>
        </p:spPr>
      </p:pic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pic>
        <p:nvPicPr>
          <p:cNvPr id="128" name="/Defaults/Icons/Grp.emf" hidden="1">
            <a:extLst>
              <a:ext uri="{FF2B5EF4-FFF2-40B4-BE49-F238E27FC236}">
                <a16:creationId xmlns:a16="http://schemas.microsoft.com/office/drawing/2014/main" id="{3B4E30FC-FD12-3A96-5112-78A13EFADB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3217" y="5919677"/>
            <a:ext cx="763370" cy="774596"/>
          </a:xfrm>
          <a:prstGeom prst="rect">
            <a:avLst/>
          </a:prstGeom>
        </p:spPr>
      </p:pic>
      <p:pic>
        <p:nvPicPr>
          <p:cNvPr id="150" name="/Defaults/Icons/Special.emf" hidden="1">
            <a:extLst>
              <a:ext uri="{FF2B5EF4-FFF2-40B4-BE49-F238E27FC236}">
                <a16:creationId xmlns:a16="http://schemas.microsoft.com/office/drawing/2014/main" id="{5BFE21CC-3CD1-C860-C5CC-67DF6827DC5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91056" y="5919677"/>
            <a:ext cx="760563" cy="774596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Button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  <p:grpSp>
        <p:nvGrpSpPr>
          <p:cNvPr id="152" name="/Defaults/Themes/Default.thm" hidden="1">
            <a:extLst>
              <a:ext uri="{FF2B5EF4-FFF2-40B4-BE49-F238E27FC236}">
                <a16:creationId xmlns:a16="http://schemas.microsoft.com/office/drawing/2014/main" id="{C32F23D8-004A-99CD-09E0-540612D7657F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454400" y="2641600"/>
            <a:chExt cx="4470400" cy="2514600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454400" y="2641621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541230" y="28707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541230" y="26490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262388" y="2641600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7816423" y="50757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6715084" y="2642173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D7C7852-90EE-32FD-AB45-A3FE8F29D6B1}"/>
                </a:ext>
              </a:extLst>
            </p:cNvPr>
            <p:cNvSpPr/>
            <p:nvPr/>
          </p:nvSpPr>
          <p:spPr>
            <a:xfrm>
              <a:off x="6482906" y="4535393"/>
              <a:ext cx="1229811" cy="36933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4" name="/Defaults/Themes/Borderless.thm" hidden="1">
            <a:extLst>
              <a:ext uri="{FF2B5EF4-FFF2-40B4-BE49-F238E27FC236}">
                <a16:creationId xmlns:a16="http://schemas.microsoft.com/office/drawing/2014/main" id="{457D7EAC-C373-BF30-C68F-3A843B8EB06D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6032500" y="2184400"/>
            <a:chExt cx="4470400" cy="2514600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6032500" y="2184400"/>
              <a:ext cx="4470400" cy="25146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50000">
                  <a:srgbClr val="3B3838">
                    <a:alpha val="0"/>
                  </a:srgbClr>
                </a:gs>
                <a:gs pos="51000">
                  <a:srgbClr val="262626">
                    <a:alpha val="0"/>
                  </a:srgbClr>
                </a:gs>
                <a:gs pos="100000">
                  <a:srgbClr val="0D0D0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6119330" y="2413553"/>
              <a:ext cx="4266401" cy="21924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6119330" y="2191837"/>
              <a:ext cx="4264903" cy="21769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6197572" y="2243648"/>
              <a:ext cx="108000" cy="107884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10394523" y="4618543"/>
              <a:ext cx="105132" cy="78601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6352800" y="2242666"/>
              <a:ext cx="108000" cy="108866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FF9247FD-F95F-E661-62FE-A8DC303795F2}"/>
                </a:ext>
              </a:extLst>
            </p:cNvPr>
            <p:cNvSpPr/>
            <p:nvPr/>
          </p:nvSpPr>
          <p:spPr>
            <a:xfrm>
              <a:off x="9025926" y="4099319"/>
              <a:ext cx="1229811" cy="3693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6" name="/Defaults/Themes/Moonlit.thm" hidden="1">
            <a:extLst>
              <a:ext uri="{FF2B5EF4-FFF2-40B4-BE49-F238E27FC236}">
                <a16:creationId xmlns:a16="http://schemas.microsoft.com/office/drawing/2014/main" id="{57B93A4D-5B24-F2E6-EDD0-B6E3AA416BD0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500120" y="3030572"/>
            <a:chExt cx="4470400" cy="2514579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500120" y="3030572"/>
              <a:ext cx="4470400" cy="2514579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538360" y="3282583"/>
              <a:ext cx="4394059" cy="223429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586951" y="3038009"/>
              <a:ext cx="3159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414788" y="3037495"/>
              <a:ext cx="517632" cy="244937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7862143" y="5464694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6867484" y="3030934"/>
              <a:ext cx="531536" cy="252202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5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AF747305-BEAF-4446-9277-FF0B02402E0A}"/>
                </a:ext>
              </a:extLst>
            </p:cNvPr>
            <p:cNvSpPr/>
            <p:nvPr/>
          </p:nvSpPr>
          <p:spPr>
            <a:xfrm>
              <a:off x="6399916" y="4914130"/>
              <a:ext cx="1229811" cy="369332"/>
            </a:xfrm>
            <a:prstGeom prst="roundRect">
              <a:avLst>
                <a:gd name="adj" fmla="val 11764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1200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rebuchet MS" panose="020B0603020202020204" pitchFamily="34" charset="0"/>
                  <a:cs typeface="Arial" panose="020B0604020202020204" pitchFamily="34" charset="0"/>
                </a:rPr>
                <a:t>Button</a:t>
              </a:r>
              <a:endParaRPr kumimoji="0" lang="en-US" sz="1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/Defaults/Themes/Metallic.thm" hidden="1">
            <a:extLst>
              <a:ext uri="{FF2B5EF4-FFF2-40B4-BE49-F238E27FC236}">
                <a16:creationId xmlns:a16="http://schemas.microsoft.com/office/drawing/2014/main" id="{2E19E4F9-141B-765C-6DE6-E8BBE4BB434F}"/>
              </a:ext>
            </a:extLst>
          </p:cNvPr>
          <p:cNvGrpSpPr/>
          <p:nvPr/>
        </p:nvGrpSpPr>
        <p:grpSpPr>
          <a:xfrm>
            <a:off x="2542165" y="2538475"/>
            <a:ext cx="4470400" cy="2514600"/>
            <a:chOff x="2542165" y="2538475"/>
            <a:chExt cx="4470400" cy="2514600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2542165" y="2538496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2628995" y="2767647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2628995" y="2545933"/>
              <a:ext cx="3179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6350153" y="2538475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6904188" y="4972618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5802849" y="2539048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7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2ED863DD-40DE-8350-F428-D69109D528C6}"/>
                </a:ext>
              </a:extLst>
            </p:cNvPr>
            <p:cNvSpPr/>
            <p:nvPr/>
          </p:nvSpPr>
          <p:spPr>
            <a:xfrm>
              <a:off x="5559758" y="4473189"/>
              <a:ext cx="1229811" cy="369332"/>
            </a:xfrm>
            <a:prstGeom prst="roundRect">
              <a:avLst>
                <a:gd name="adj" fmla="val 39404"/>
              </a:avLst>
            </a:prstGeom>
            <a:gradFill>
              <a:gsLst>
                <a:gs pos="0">
                  <a:schemeClr val="bg2"/>
                </a:gs>
                <a:gs pos="35000">
                  <a:schemeClr val="accent3"/>
                </a:gs>
                <a:gs pos="76000">
                  <a:schemeClr val="bg2"/>
                </a:gs>
                <a:gs pos="100000">
                  <a:schemeClr val="tx2">
                    <a:lumMod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0" name="/Defaults/Themes/Wood.thm" hidden="1">
            <a:extLst>
              <a:ext uri="{FF2B5EF4-FFF2-40B4-BE49-F238E27FC236}">
                <a16:creationId xmlns:a16="http://schemas.microsoft.com/office/drawing/2014/main" id="{F9C1208F-7A06-EE13-832A-A2C7D9885DF0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6502400" y="4112592"/>
            <a:chExt cx="4470400" cy="2514600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6502400" y="4112613"/>
              <a:ext cx="4470400" cy="2514579"/>
            </a:xfrm>
            <a:prstGeom prst="roundRect">
              <a:avLst>
                <a:gd name="adj" fmla="val 630"/>
              </a:avLst>
            </a:prstGeom>
            <a:blipFill dpi="0" rotWithShape="1">
              <a:blip r:embed="rId25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6589230" y="4341764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6589231" y="4120050"/>
              <a:ext cx="315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10310388" y="4112592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10864423" y="6546735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9763084" y="4113165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9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ADDB94E-4CCB-2F8E-821C-B1B3AFB4D84A}"/>
                </a:ext>
              </a:extLst>
            </p:cNvPr>
            <p:cNvSpPr/>
            <p:nvPr/>
          </p:nvSpPr>
          <p:spPr>
            <a:xfrm>
              <a:off x="9509717" y="6071834"/>
              <a:ext cx="1229811" cy="369332"/>
            </a:xfrm>
            <a:prstGeom prst="parallelogram">
              <a:avLst/>
            </a:prstGeom>
            <a:blipFill>
              <a:blip r:embed="rId25"/>
              <a:tile tx="0" ty="0" sx="100000" sy="100000" flip="none" algn="tl"/>
            </a:blip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2" name="/Defaults/Themes/Neon.thm" hidden="1">
            <a:extLst>
              <a:ext uri="{FF2B5EF4-FFF2-40B4-BE49-F238E27FC236}">
                <a16:creationId xmlns:a16="http://schemas.microsoft.com/office/drawing/2014/main" id="{D5C8A220-30D3-FB3D-03EA-F2FADD6902CF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1384300" y="2565400"/>
            <a:chExt cx="4470400" cy="2514600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1384300" y="2565767"/>
              <a:ext cx="4470400" cy="2514233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1471130" y="2794887"/>
              <a:ext cx="4266401" cy="21921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1471130" y="2573203"/>
              <a:ext cx="3170297" cy="217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5400530" y="2565746"/>
              <a:ext cx="335503" cy="229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5746323" y="4999555"/>
              <a:ext cx="105132" cy="78589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5063530" y="2565400"/>
              <a:ext cx="335503" cy="22969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8CE0859-7938-2878-CF59-099A62E94E19}"/>
                </a:ext>
              </a:extLst>
            </p:cNvPr>
            <p:cNvSpPr/>
            <p:nvPr/>
          </p:nvSpPr>
          <p:spPr>
            <a:xfrm>
              <a:off x="4405290" y="4482519"/>
              <a:ext cx="1229811" cy="36933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64" name="/Defaults/Themes/Flat.thm" hidden="1">
            <a:extLst>
              <a:ext uri="{FF2B5EF4-FFF2-40B4-BE49-F238E27FC236}">
                <a16:creationId xmlns:a16="http://schemas.microsoft.com/office/drawing/2014/main" id="{7DDF652C-87B0-79A6-7FFF-954E0FAF9BEE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4600" y="2552700"/>
            <a:chExt cx="4470400" cy="2514600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2514600" y="2552721"/>
              <a:ext cx="4470400" cy="251457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2601430" y="27818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2601430" y="25601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6529333" y="2552700"/>
              <a:ext cx="337000" cy="229151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6876623" y="49868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6184503" y="2552700"/>
              <a:ext cx="327351" cy="229151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397C082-68DE-9236-CC72-0BF35E30145B}"/>
                </a:ext>
              </a:extLst>
            </p:cNvPr>
            <p:cNvSpPr/>
            <p:nvPr/>
          </p:nvSpPr>
          <p:spPr>
            <a:xfrm>
              <a:off x="5546735" y="4522952"/>
              <a:ext cx="12298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Attempt session recovery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macro?name=RecoveryModeSaveAndShutdown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System was not shut down correctly. How would you like to proceed?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/System/Settings.cnf*NoActiveX" hidden="1">
            <a:extLst>
              <a:ext uri="{FF2B5EF4-FFF2-40B4-BE49-F238E27FC236}">
                <a16:creationId xmlns:a16="http://schemas.microsoft.com/office/drawing/2014/main" id="{2A416434-51C7-DC76-581F-F6CB38F7FEF6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7" name="/System/Settings.cnf*Loaders" hidden="1">
            <a:extLst>
              <a:ext uri="{FF2B5EF4-FFF2-40B4-BE49-F238E27FC236}">
                <a16:creationId xmlns:a16="http://schemas.microsoft.com/office/drawing/2014/main" id="{AAA8C362-A6CB-8866-6756-98010A54EC7D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63" name="/System/Settings.cnf*Autologin" hidden="1">
            <a:extLst>
              <a:ext uri="{FF2B5EF4-FFF2-40B4-BE49-F238E27FC236}">
                <a16:creationId xmlns:a16="http://schemas.microsoft.com/office/drawing/2014/main" id="{ACFBE4C4-D0BF-F842-9584-53BCDFA87C2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7" name="/System/Settings.cnf*AutosaveInterval" hidden="1">
            <a:extLst>
              <a:ext uri="{FF2B5EF4-FFF2-40B4-BE49-F238E27FC236}">
                <a16:creationId xmlns:a16="http://schemas.microsoft.com/office/drawing/2014/main" id="{A91A5D8B-94E9-B993-4DC9-7DFA8244E89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4" name="/System/Settings.cnf*IconWords" hidden="1">
            <a:extLst>
              <a:ext uri="{FF2B5EF4-FFF2-40B4-BE49-F238E27FC236}">
                <a16:creationId xmlns:a16="http://schemas.microsoft.com/office/drawing/2014/main" id="{2F464A68-8DB4-1CDA-5258-050C4DEEC3D3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5" name="/System/Settings.cnf*assocwdoc" hidden="1">
            <a:extLst>
              <a:ext uri="{FF2B5EF4-FFF2-40B4-BE49-F238E27FC236}">
                <a16:creationId xmlns:a16="http://schemas.microsoft.com/office/drawing/2014/main" id="{250D1810-88C3-23E5-3202-A3AE8D958694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39" name="/Temp/." hidden="1">
            <a:extLst>
              <a:ext uri="{FF2B5EF4-FFF2-40B4-BE49-F238E27FC236}">
                <a16:creationId xmlns:a16="http://schemas.microsoft.com/office/drawing/2014/main" id="{C8688F3E-60CF-D2D7-7520-52BD5DFBCD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21302</TotalTime>
  <Words>2558</Words>
  <Application>Microsoft Office PowerPoint</Application>
  <PresentationFormat>Widescreen</PresentationFormat>
  <Paragraphs>956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Arial</vt:lpstr>
      <vt:lpstr>Calibri</vt:lpstr>
      <vt:lpstr>Calibri Light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7164</cp:revision>
  <dcterms:created xsi:type="dcterms:W3CDTF">2023-06-01T10:45:52Z</dcterms:created>
  <dcterms:modified xsi:type="dcterms:W3CDTF">2024-12-11T20:46:29Z</dcterms:modified>
</cp:coreProperties>
</file>